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22"/>
  </p:notesMasterIdLst>
  <p:sldIdLst>
    <p:sldId id="3172" r:id="rId2"/>
    <p:sldId id="3219" r:id="rId3"/>
    <p:sldId id="3220" r:id="rId4"/>
    <p:sldId id="270" r:id="rId5"/>
    <p:sldId id="277" r:id="rId6"/>
    <p:sldId id="3233" r:id="rId7"/>
    <p:sldId id="3234" r:id="rId8"/>
    <p:sldId id="3235" r:id="rId9"/>
    <p:sldId id="3221" r:id="rId10"/>
    <p:sldId id="3237" r:id="rId11"/>
    <p:sldId id="3238" r:id="rId12"/>
    <p:sldId id="3239" r:id="rId13"/>
    <p:sldId id="3222" r:id="rId14"/>
    <p:sldId id="3241" r:id="rId15"/>
    <p:sldId id="3240" r:id="rId16"/>
    <p:sldId id="3243" r:id="rId17"/>
    <p:sldId id="3244" r:id="rId18"/>
    <p:sldId id="3223" r:id="rId19"/>
    <p:sldId id="3242" r:id="rId20"/>
    <p:sldId id="3205"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7FD5"/>
    <a:srgbClr val="00B0F0"/>
    <a:srgbClr val="005A9E"/>
    <a:srgbClr val="347ED8"/>
    <a:srgbClr val="5694DE"/>
    <a:srgbClr val="00C8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286" autoAdjust="0"/>
  </p:normalViewPr>
  <p:slideViewPr>
    <p:cSldViewPr snapToGrid="0" showGuides="1">
      <p:cViewPr varScale="1">
        <p:scale>
          <a:sx n="95" d="100"/>
          <a:sy n="95" d="100"/>
        </p:scale>
        <p:origin x="942" y="12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1814E0-34B9-45D9-A8C6-0D01E2D4DF5A}" type="datetimeFigureOut">
              <a:rPr lang="zh-CN" altLang="en-US" smtClean="0"/>
              <a:t>2020/10/29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E280BB-0ACF-45C8-AB4A-DBDA40A4407D}" type="slidenum">
              <a:rPr lang="zh-CN" altLang="en-US" smtClean="0"/>
              <a:t>‹#›</a:t>
            </a:fld>
            <a:endParaRPr lang="zh-CN" altLang="en-US"/>
          </a:p>
        </p:txBody>
      </p:sp>
    </p:spTree>
    <p:extLst>
      <p:ext uri="{BB962C8B-B14F-4D97-AF65-F5344CB8AC3E}">
        <p14:creationId xmlns:p14="http://schemas.microsoft.com/office/powerpoint/2010/main" val="3897004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68492C4-473B-4884-9882-18225C6ED146}" type="slidenum">
              <a:rPr kumimoji="0" altLang="en-US" sz="1200" b="0" i="0" u="none" strike="noStrike" kern="1200" cap="none" spc="0" normalizeH="0" baseline="0" noProof="1">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zh-CN" altLang="en-US" sz="1200" b="0" i="0" u="none" strike="noStrike" kern="1200" cap="none" spc="0" normalizeH="0" baseline="0" noProof="1">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3868234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注：后面另有其他封面及篇章页版式供参考</a:t>
            </a:r>
          </a:p>
        </p:txBody>
      </p:sp>
      <p:sp>
        <p:nvSpPr>
          <p:cNvPr id="4" name="灯片编号占位符 3"/>
          <p:cNvSpPr>
            <a:spLocks noGrp="1"/>
          </p:cNvSpPr>
          <p:nvPr>
            <p:ph type="sldNum" sz="quarter" idx="10"/>
          </p:nvPr>
        </p:nvSpPr>
        <p:spPr/>
        <p:txBody>
          <a:bodyPr/>
          <a:lstStyle/>
          <a:p>
            <a:fld id="{E36D4B54-2B56-4054-8D89-90F07C7E6E75}" type="slidenum">
              <a:rPr lang="zh-CN" altLang="en-US" smtClean="0"/>
              <a:pPr/>
              <a:t>18</a:t>
            </a:fld>
            <a:endParaRPr lang="zh-CN" altLang="en-US"/>
          </a:p>
        </p:txBody>
      </p:sp>
    </p:spTree>
    <p:extLst>
      <p:ext uri="{BB962C8B-B14F-4D97-AF65-F5344CB8AC3E}">
        <p14:creationId xmlns:p14="http://schemas.microsoft.com/office/powerpoint/2010/main" val="3806649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1A47F6-3474-41BF-AF9B-3305D57D8A1D}" type="slidenum">
              <a:rPr lang="zh-CN" altLang="en-US" smtClean="0"/>
              <a:t>4</a:t>
            </a:fld>
            <a:endParaRPr lang="zh-CN" altLang="en-US"/>
          </a:p>
        </p:txBody>
      </p:sp>
    </p:spTree>
    <p:extLst>
      <p:ext uri="{BB962C8B-B14F-4D97-AF65-F5344CB8AC3E}">
        <p14:creationId xmlns:p14="http://schemas.microsoft.com/office/powerpoint/2010/main" val="3210111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1A47F6-3474-41BF-AF9B-3305D57D8A1D}" type="slidenum">
              <a:rPr lang="zh-CN" altLang="en-US" smtClean="0"/>
              <a:t>5</a:t>
            </a:fld>
            <a:endParaRPr lang="zh-CN" altLang="en-US"/>
          </a:p>
        </p:txBody>
      </p:sp>
    </p:spTree>
    <p:extLst>
      <p:ext uri="{BB962C8B-B14F-4D97-AF65-F5344CB8AC3E}">
        <p14:creationId xmlns:p14="http://schemas.microsoft.com/office/powerpoint/2010/main" val="3937306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近实时 </a:t>
            </a:r>
            <a:r>
              <a:rPr lang="en-US" altLang="zh-CN" dirty="0"/>
              <a:t>Near Realtime</a:t>
            </a:r>
            <a:r>
              <a:rPr lang="zh-CN" altLang="en-US" dirty="0"/>
              <a:t>（</a:t>
            </a:r>
            <a:r>
              <a:rPr lang="en-US" altLang="zh-CN" dirty="0"/>
              <a:t>NRT</a:t>
            </a:r>
            <a:r>
              <a:rPr lang="zh-CN" altLang="en-US" dirty="0"/>
              <a:t>）：</a:t>
            </a:r>
            <a:endParaRPr lang="en-US" altLang="zh-CN" dirty="0"/>
          </a:p>
          <a:p>
            <a:pPr marL="228600" indent="-228600">
              <a:buAutoNum type="arabicPeriod"/>
            </a:pPr>
            <a:r>
              <a:rPr lang="zh-CN" altLang="en-US" dirty="0"/>
              <a:t>从写入数据到可以被搜索到有一个小延迟（大概一秒），默认情况下每个</a:t>
            </a:r>
            <a:r>
              <a:rPr lang="en-US" altLang="zh-CN" dirty="0"/>
              <a:t>shard</a:t>
            </a:r>
            <a:r>
              <a:rPr lang="zh-CN" altLang="en-US" dirty="0"/>
              <a:t>分片会每隔</a:t>
            </a:r>
            <a:r>
              <a:rPr lang="en-US" altLang="zh-CN" dirty="0"/>
              <a:t>1</a:t>
            </a:r>
            <a:r>
              <a:rPr lang="zh-CN" altLang="en-US" dirty="0"/>
              <a:t>秒自动</a:t>
            </a:r>
            <a:r>
              <a:rPr lang="en-US" altLang="zh-CN" dirty="0"/>
              <a:t>refresh</a:t>
            </a:r>
            <a:r>
              <a:rPr lang="zh-CN" altLang="en-US" dirty="0"/>
              <a:t>一次</a:t>
            </a:r>
            <a:endParaRPr lang="en-US" altLang="zh-CN" dirty="0"/>
          </a:p>
          <a:p>
            <a:pPr marL="228600" indent="-228600">
              <a:buAutoNum type="arabicPeriod"/>
            </a:pPr>
            <a:r>
              <a:rPr lang="zh-CN" altLang="en-US" dirty="0"/>
              <a:t>基于</a:t>
            </a:r>
            <a:r>
              <a:rPr lang="en-US" altLang="zh-CN" dirty="0"/>
              <a:t>Elasticsearch</a:t>
            </a:r>
            <a:r>
              <a:rPr lang="zh-CN" altLang="en-US" dirty="0"/>
              <a:t>进行搜索和分析可以达到秒级</a:t>
            </a:r>
          </a:p>
        </p:txBody>
      </p:sp>
      <p:sp>
        <p:nvSpPr>
          <p:cNvPr id="4" name="灯片编号占位符 3"/>
          <p:cNvSpPr>
            <a:spLocks noGrp="1"/>
          </p:cNvSpPr>
          <p:nvPr>
            <p:ph type="sldNum" sz="quarter" idx="5"/>
          </p:nvPr>
        </p:nvSpPr>
        <p:spPr/>
        <p:txBody>
          <a:bodyPr/>
          <a:lstStyle/>
          <a:p>
            <a:fld id="{C8E280BB-0ACF-45C8-AB4A-DBDA40A4407D}" type="slidenum">
              <a:rPr lang="zh-CN" altLang="en-US" smtClean="0"/>
              <a:t>8</a:t>
            </a:fld>
            <a:endParaRPr lang="zh-CN" altLang="en-US"/>
          </a:p>
        </p:txBody>
      </p:sp>
    </p:spTree>
    <p:extLst>
      <p:ext uri="{BB962C8B-B14F-4D97-AF65-F5344CB8AC3E}">
        <p14:creationId xmlns:p14="http://schemas.microsoft.com/office/powerpoint/2010/main" val="3382190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为什么</a:t>
            </a:r>
            <a:r>
              <a:rPr lang="en-US" altLang="zh-CN" sz="1200" b="0" i="0" kern="1200" dirty="0">
                <a:solidFill>
                  <a:schemeClr val="tx1"/>
                </a:solidFill>
                <a:effectLst/>
                <a:latin typeface="+mn-lt"/>
                <a:ea typeface="+mn-ea"/>
                <a:cs typeface="+mn-cs"/>
              </a:rPr>
              <a:t>type</a:t>
            </a:r>
            <a:r>
              <a:rPr lang="zh-CN" altLang="en-US" sz="1200" b="0" i="0" kern="1200" dirty="0">
                <a:solidFill>
                  <a:schemeClr val="tx1"/>
                </a:solidFill>
                <a:effectLst/>
                <a:latin typeface="+mn-lt"/>
                <a:ea typeface="+mn-ea"/>
                <a:cs typeface="+mn-cs"/>
              </a:rPr>
              <a:t>会慢慢的被</a:t>
            </a:r>
            <a:r>
              <a:rPr lang="en-US" altLang="zh-CN" sz="1200" b="0" i="0" kern="1200" dirty="0">
                <a:solidFill>
                  <a:schemeClr val="tx1"/>
                </a:solidFill>
                <a:effectLst/>
                <a:latin typeface="+mn-lt"/>
                <a:ea typeface="+mn-ea"/>
                <a:cs typeface="+mn-cs"/>
              </a:rPr>
              <a:t>Elasticsearch</a:t>
            </a:r>
            <a:r>
              <a:rPr lang="zh-CN" altLang="en-US" sz="1200" b="0" i="0" kern="1200" dirty="0">
                <a:solidFill>
                  <a:schemeClr val="tx1"/>
                </a:solidFill>
                <a:effectLst/>
                <a:latin typeface="+mn-lt"/>
                <a:ea typeface="+mn-ea"/>
                <a:cs typeface="+mn-cs"/>
              </a:rPr>
              <a:t>移除呢？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数据库中，</a:t>
            </a:r>
            <a:r>
              <a:rPr lang="zh-CN" altLang="en-US" sz="1200" b="0" i="0" kern="1200" dirty="0">
                <a:solidFill>
                  <a:srgbClr val="FF0000"/>
                </a:solidFill>
                <a:effectLst/>
                <a:latin typeface="+mn-lt"/>
                <a:ea typeface="+mn-ea"/>
                <a:cs typeface="+mn-cs"/>
              </a:rPr>
              <a:t>表之间是相互独立的</a:t>
            </a:r>
            <a:r>
              <a:rPr lang="zh-CN" altLang="en-US" sz="1200" b="0" i="0" kern="1200" dirty="0">
                <a:solidFill>
                  <a:schemeClr val="tx1"/>
                </a:solidFill>
                <a:effectLst/>
                <a:latin typeface="+mn-lt"/>
                <a:ea typeface="+mn-ea"/>
                <a:cs typeface="+mn-cs"/>
              </a:rPr>
              <a:t>。一个表中的各列并不会影响到其它表中的同名的列。</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在同一个</a:t>
            </a:r>
            <a:r>
              <a:rPr lang="en-US" altLang="zh-CN" sz="1200" b="0" i="0" kern="1200" dirty="0">
                <a:solidFill>
                  <a:schemeClr val="tx1"/>
                </a:solidFill>
                <a:effectLst/>
                <a:latin typeface="+mn-lt"/>
                <a:ea typeface="+mn-ea"/>
                <a:cs typeface="+mn-cs"/>
              </a:rPr>
              <a:t>Elasticsearch</a:t>
            </a:r>
            <a:r>
              <a:rPr lang="zh-CN" altLang="en-US" sz="1200" b="0" i="0" kern="1200" dirty="0">
                <a:solidFill>
                  <a:schemeClr val="tx1"/>
                </a:solidFill>
                <a:effectLst/>
                <a:latin typeface="+mn-lt"/>
                <a:ea typeface="+mn-ea"/>
                <a:cs typeface="+mn-cs"/>
              </a:rPr>
              <a:t>索引中，其中不同映射类型中的同名字段在内部是由同一个</a:t>
            </a:r>
            <a:r>
              <a:rPr lang="en-US" altLang="zh-CN" sz="1200" b="0" i="0" kern="1200" dirty="0">
                <a:solidFill>
                  <a:schemeClr val="tx1"/>
                </a:solidFill>
                <a:effectLst/>
                <a:latin typeface="+mn-lt"/>
                <a:ea typeface="+mn-ea"/>
                <a:cs typeface="+mn-cs"/>
              </a:rPr>
              <a:t>Lucene</a:t>
            </a:r>
            <a:r>
              <a:rPr lang="zh-CN" altLang="en-US" sz="1200" b="0" i="0" kern="1200" dirty="0">
                <a:solidFill>
                  <a:schemeClr val="tx1"/>
                </a:solidFill>
                <a:effectLst/>
                <a:latin typeface="+mn-lt"/>
                <a:ea typeface="+mn-ea"/>
                <a:cs typeface="+mn-cs"/>
              </a:rPr>
              <a:t>字段来支持的。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这会在某些情况下导致一些混乱</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比如，在同一个索引中，当你想在其中的一个类型中将</a:t>
            </a:r>
            <a:r>
              <a:rPr lang="en-US" altLang="zh-CN" sz="1200" b="0" i="0" kern="1200" dirty="0">
                <a:solidFill>
                  <a:schemeClr val="tx1"/>
                </a:solidFill>
                <a:effectLst/>
                <a:latin typeface="+mn-lt"/>
                <a:ea typeface="+mn-ea"/>
                <a:cs typeface="+mn-cs"/>
              </a:rPr>
              <a:t>deleted</a:t>
            </a:r>
            <a:r>
              <a:rPr lang="zh-CN" altLang="en-US" sz="1200" b="0" i="0" kern="1200" dirty="0">
                <a:solidFill>
                  <a:schemeClr val="tx1"/>
                </a:solidFill>
                <a:effectLst/>
                <a:latin typeface="+mn-lt"/>
                <a:ea typeface="+mn-ea"/>
                <a:cs typeface="+mn-cs"/>
              </a:rPr>
              <a:t>字段作为</a:t>
            </a:r>
            <a:r>
              <a:rPr lang="en-US" altLang="zh-CN" sz="1200" b="0" i="0" kern="1200" dirty="0">
                <a:solidFill>
                  <a:schemeClr val="tx1"/>
                </a:solidFill>
                <a:effectLst/>
                <a:latin typeface="+mn-lt"/>
                <a:ea typeface="+mn-ea"/>
                <a:cs typeface="+mn-cs"/>
              </a:rPr>
              <a:t>Date</a:t>
            </a:r>
            <a:r>
              <a:rPr lang="zh-CN" altLang="en-US" sz="1200" b="0" i="0" kern="1200" dirty="0">
                <a:solidFill>
                  <a:schemeClr val="tx1"/>
                </a:solidFill>
                <a:effectLst/>
                <a:latin typeface="+mn-lt"/>
                <a:ea typeface="+mn-ea"/>
                <a:cs typeface="+mn-cs"/>
              </a:rPr>
              <a:t>类型，而在另一个类型中将其作为</a:t>
            </a:r>
            <a:r>
              <a:rPr lang="en-US" altLang="zh-CN" sz="1200" b="0" i="0" kern="1200" dirty="0">
                <a:solidFill>
                  <a:schemeClr val="tx1"/>
                </a:solidFill>
                <a:effectLst/>
                <a:latin typeface="+mn-lt"/>
                <a:ea typeface="+mn-ea"/>
                <a:cs typeface="+mn-cs"/>
              </a:rPr>
              <a:t>Boolean</a:t>
            </a:r>
            <a:r>
              <a:rPr lang="zh-CN" altLang="en-US" sz="1200" b="0" i="0" kern="1200" dirty="0">
                <a:solidFill>
                  <a:schemeClr val="tx1"/>
                </a:solidFill>
                <a:effectLst/>
                <a:latin typeface="+mn-lt"/>
                <a:ea typeface="+mn-ea"/>
                <a:cs typeface="+mn-cs"/>
              </a:rPr>
              <a:t>字段。</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如果同一个索引中存储的各个实体如果只有很少或者根本没有同样的字段，这种情况会导致稀疏数据，并且会影响到</a:t>
            </a:r>
            <a:r>
              <a:rPr lang="en-US" altLang="zh-CN" sz="1200" b="0" i="0" kern="1200" dirty="0">
                <a:solidFill>
                  <a:schemeClr val="tx1"/>
                </a:solidFill>
                <a:effectLst/>
                <a:latin typeface="+mn-lt"/>
                <a:ea typeface="+mn-ea"/>
                <a:cs typeface="+mn-cs"/>
              </a:rPr>
              <a:t>Lucene</a:t>
            </a:r>
            <a:r>
              <a:rPr lang="zh-CN" altLang="en-US" sz="1200" b="0" i="0" kern="1200" dirty="0">
                <a:solidFill>
                  <a:schemeClr val="tx1"/>
                </a:solidFill>
                <a:effectLst/>
                <a:latin typeface="+mn-lt"/>
                <a:ea typeface="+mn-ea"/>
                <a:cs typeface="+mn-cs"/>
              </a:rPr>
              <a:t>的高效压缩数据的能力。</a:t>
            </a:r>
            <a:endParaRPr lang="zh-CN" altLang="en-US" dirty="0"/>
          </a:p>
        </p:txBody>
      </p:sp>
      <p:sp>
        <p:nvSpPr>
          <p:cNvPr id="4" name="灯片编号占位符 3"/>
          <p:cNvSpPr>
            <a:spLocks noGrp="1"/>
          </p:cNvSpPr>
          <p:nvPr>
            <p:ph type="sldNum" sz="quarter" idx="5"/>
          </p:nvPr>
        </p:nvSpPr>
        <p:spPr/>
        <p:txBody>
          <a:bodyPr/>
          <a:lstStyle/>
          <a:p>
            <a:fld id="{C8E280BB-0ACF-45C8-AB4A-DBDA40A4407D}" type="slidenum">
              <a:rPr lang="zh-CN" altLang="en-US" smtClean="0"/>
              <a:t>10</a:t>
            </a:fld>
            <a:endParaRPr lang="zh-CN" altLang="en-US"/>
          </a:p>
        </p:txBody>
      </p:sp>
    </p:spTree>
    <p:extLst>
      <p:ext uri="{BB962C8B-B14F-4D97-AF65-F5344CB8AC3E}">
        <p14:creationId xmlns:p14="http://schemas.microsoft.com/office/powerpoint/2010/main" val="3503648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副本分片永远不会与主分片分配在同一节点</a:t>
            </a:r>
            <a:endParaRPr lang="en-US" altLang="zh-CN" dirty="0"/>
          </a:p>
          <a:p>
            <a:endParaRPr lang="en-US" altLang="zh-CN" dirty="0"/>
          </a:p>
          <a:p>
            <a:r>
              <a:rPr lang="zh-CN" altLang="en-US" sz="1200" kern="1200" dirty="0">
                <a:solidFill>
                  <a:schemeClr val="tx1"/>
                </a:solidFill>
                <a:effectLst/>
                <a:latin typeface="+mn-lt"/>
                <a:ea typeface="+mn-ea"/>
                <a:cs typeface="+mn-cs"/>
              </a:rPr>
              <a:t>默认</a:t>
            </a:r>
            <a:r>
              <a:rPr lang="zh-CN" altLang="zh-CN" sz="1200" kern="1200" dirty="0">
                <a:solidFill>
                  <a:schemeClr val="tx1"/>
                </a:solidFill>
                <a:effectLst/>
                <a:latin typeface="+mn-lt"/>
                <a:ea typeface="+mn-ea"/>
                <a:cs typeface="+mn-cs"/>
              </a:rPr>
              <a:t>Elasticsearch</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中的每个索引都分配有5个主分片（</a:t>
            </a:r>
            <a:r>
              <a:rPr lang="en-US" altLang="zh-CN" sz="1200" kern="1200" dirty="0">
                <a:solidFill>
                  <a:schemeClr val="tx1"/>
                </a:solidFill>
                <a:effectLst/>
                <a:latin typeface="+mn-lt"/>
                <a:ea typeface="+mn-ea"/>
                <a:cs typeface="+mn-cs"/>
              </a:rPr>
              <a:t>primary</a:t>
            </a:r>
            <a:r>
              <a:rPr lang="zh-CN" altLang="zh-CN" sz="1200" kern="1200" dirty="0">
                <a:solidFill>
                  <a:schemeClr val="tx1"/>
                </a:solidFill>
                <a:effectLst/>
                <a:latin typeface="+mn-lt"/>
                <a:ea typeface="+mn-ea"/>
                <a:cs typeface="+mn-cs"/>
              </a:rPr>
              <a:t>）和1个副本（</a:t>
            </a:r>
            <a:r>
              <a:rPr lang="en-US" altLang="zh-CN" sz="1200" kern="1200" dirty="0">
                <a:solidFill>
                  <a:schemeClr val="tx1"/>
                </a:solidFill>
                <a:effectLst/>
                <a:latin typeface="+mn-lt"/>
                <a:ea typeface="+mn-ea"/>
                <a:cs typeface="+mn-cs"/>
              </a:rPr>
              <a:t>replica</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，副本包含</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个副本分片</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创建索引后，可以随时动态更改副本数，但不能事后更改分片数</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8E280BB-0ACF-45C8-AB4A-DBDA40A4407D}" type="slidenum">
              <a:rPr lang="zh-CN" altLang="en-US" smtClean="0"/>
              <a:t>11</a:t>
            </a:fld>
            <a:endParaRPr lang="zh-CN" altLang="en-US"/>
          </a:p>
        </p:txBody>
      </p:sp>
    </p:spTree>
    <p:extLst>
      <p:ext uri="{BB962C8B-B14F-4D97-AF65-F5344CB8AC3E}">
        <p14:creationId xmlns:p14="http://schemas.microsoft.com/office/powerpoint/2010/main" val="3164678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除了在数据写入时将词条进行转换，查询的时候也需要使用相同的分析器对语句进行分析</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内置分析器对中文支持不友好，会拆分为单独的汉字</a:t>
            </a:r>
            <a:endParaRPr lang="zh-CN" altLang="en-US" dirty="0"/>
          </a:p>
        </p:txBody>
      </p:sp>
      <p:sp>
        <p:nvSpPr>
          <p:cNvPr id="4" name="灯片编号占位符 3"/>
          <p:cNvSpPr>
            <a:spLocks noGrp="1"/>
          </p:cNvSpPr>
          <p:nvPr>
            <p:ph type="sldNum" sz="quarter" idx="5"/>
          </p:nvPr>
        </p:nvSpPr>
        <p:spPr/>
        <p:txBody>
          <a:bodyPr/>
          <a:lstStyle/>
          <a:p>
            <a:fld id="{C8E280BB-0ACF-45C8-AB4A-DBDA40A4407D}" type="slidenum">
              <a:rPr lang="zh-CN" altLang="en-US" smtClean="0"/>
              <a:t>12</a:t>
            </a:fld>
            <a:endParaRPr lang="zh-CN" altLang="en-US"/>
          </a:p>
        </p:txBody>
      </p:sp>
    </p:spTree>
    <p:extLst>
      <p:ext uri="{BB962C8B-B14F-4D97-AF65-F5344CB8AC3E}">
        <p14:creationId xmlns:p14="http://schemas.microsoft.com/office/powerpoint/2010/main" val="2437418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PUT </a:t>
            </a:r>
            <a:r>
              <a:rPr lang="zh-CN" altLang="en-US" sz="1200" kern="1200" dirty="0">
                <a:solidFill>
                  <a:schemeClr val="tx1"/>
                </a:solidFill>
                <a:effectLst/>
                <a:latin typeface="+mn-lt"/>
                <a:ea typeface="+mn-ea"/>
                <a:cs typeface="+mn-cs"/>
              </a:rPr>
              <a:t>和 </a:t>
            </a:r>
            <a:r>
              <a:rPr lang="en-US" altLang="zh-CN" sz="1200" kern="1200" dirty="0">
                <a:solidFill>
                  <a:schemeClr val="tx1"/>
                </a:solidFill>
                <a:effectLst/>
                <a:latin typeface="+mn-lt"/>
                <a:ea typeface="+mn-ea"/>
                <a:cs typeface="+mn-cs"/>
              </a:rPr>
              <a:t>POST </a:t>
            </a:r>
            <a:r>
              <a:rPr lang="zh-CN" altLang="en-US" sz="1200" kern="1200" dirty="0">
                <a:solidFill>
                  <a:schemeClr val="tx1"/>
                </a:solidFill>
                <a:effectLst/>
                <a:latin typeface="+mn-lt"/>
                <a:ea typeface="+mn-ea"/>
                <a:cs typeface="+mn-cs"/>
              </a:rPr>
              <a:t>都可以创建记录</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POST</a:t>
            </a:r>
            <a:r>
              <a:rPr lang="zh-CN" altLang="en-US" sz="1200" kern="1200" dirty="0">
                <a:solidFill>
                  <a:schemeClr val="tx1"/>
                </a:solidFill>
                <a:effectLst/>
                <a:latin typeface="+mn-lt"/>
                <a:ea typeface="+mn-ea"/>
                <a:cs typeface="+mn-cs"/>
              </a:rPr>
              <a:t>：如果不指定 </a:t>
            </a:r>
            <a:r>
              <a:rPr lang="en-US" altLang="zh-CN" sz="1200" kern="1200" dirty="0">
                <a:solidFill>
                  <a:schemeClr val="tx1"/>
                </a:solidFill>
                <a:effectLst/>
                <a:latin typeface="+mn-lt"/>
                <a:ea typeface="+mn-ea"/>
                <a:cs typeface="+mn-cs"/>
              </a:rPr>
              <a:t>id</a:t>
            </a:r>
            <a:r>
              <a:rPr lang="zh-CN" altLang="en-US" sz="1200" kern="1200" dirty="0">
                <a:solidFill>
                  <a:schemeClr val="tx1"/>
                </a:solidFill>
                <a:effectLst/>
                <a:latin typeface="+mn-lt"/>
                <a:ea typeface="+mn-ea"/>
                <a:cs typeface="+mn-cs"/>
              </a:rPr>
              <a:t>，自动生成 </a:t>
            </a:r>
            <a:r>
              <a:rPr lang="en-US" altLang="zh-CN" sz="1200" kern="1200" dirty="0">
                <a:solidFill>
                  <a:schemeClr val="tx1"/>
                </a:solidFill>
                <a:effectLst/>
                <a:latin typeface="+mn-lt"/>
                <a:ea typeface="+mn-ea"/>
                <a:cs typeface="+mn-cs"/>
              </a:rPr>
              <a:t>id</a:t>
            </a:r>
            <a:r>
              <a:rPr lang="zh-CN" altLang="en-US" sz="1200" kern="1200" dirty="0">
                <a:solidFill>
                  <a:schemeClr val="tx1"/>
                </a:solidFill>
                <a:effectLst/>
                <a:latin typeface="+mn-lt"/>
                <a:ea typeface="+mn-ea"/>
                <a:cs typeface="+mn-cs"/>
              </a:rPr>
              <a:t>。如果指定 </a:t>
            </a:r>
            <a:r>
              <a:rPr lang="en-US" altLang="zh-CN" sz="1200" kern="1200" dirty="0">
                <a:solidFill>
                  <a:schemeClr val="tx1"/>
                </a:solidFill>
                <a:effectLst/>
                <a:latin typeface="+mn-lt"/>
                <a:ea typeface="+mn-ea"/>
                <a:cs typeface="+mn-cs"/>
              </a:rPr>
              <a:t>id</a:t>
            </a:r>
            <a:r>
              <a:rPr lang="zh-CN" altLang="en-US" sz="1200" kern="1200" dirty="0">
                <a:solidFill>
                  <a:schemeClr val="tx1"/>
                </a:solidFill>
                <a:effectLst/>
                <a:latin typeface="+mn-lt"/>
                <a:ea typeface="+mn-ea"/>
                <a:cs typeface="+mn-cs"/>
              </a:rPr>
              <a:t>，则修改这条记录，并新增版本号。</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PUT</a:t>
            </a:r>
            <a:r>
              <a:rPr lang="zh-CN" altLang="en-US" sz="1200" kern="1200" dirty="0">
                <a:solidFill>
                  <a:schemeClr val="tx1"/>
                </a:solidFill>
                <a:effectLst/>
                <a:latin typeface="+mn-lt"/>
                <a:ea typeface="+mn-ea"/>
                <a:cs typeface="+mn-cs"/>
              </a:rPr>
              <a:t>：必须指定 </a:t>
            </a:r>
            <a:r>
              <a:rPr lang="en-US" altLang="zh-CN" sz="1200" kern="1200" dirty="0">
                <a:solidFill>
                  <a:schemeClr val="tx1"/>
                </a:solidFill>
                <a:effectLst/>
                <a:latin typeface="+mn-lt"/>
                <a:ea typeface="+mn-ea"/>
                <a:cs typeface="+mn-cs"/>
              </a:rPr>
              <a:t>id</a:t>
            </a:r>
            <a:r>
              <a:rPr lang="zh-CN" altLang="en-US" sz="1200" kern="1200" dirty="0">
                <a:solidFill>
                  <a:schemeClr val="tx1"/>
                </a:solidFill>
                <a:effectLst/>
                <a:latin typeface="+mn-lt"/>
                <a:ea typeface="+mn-ea"/>
                <a:cs typeface="+mn-cs"/>
              </a:rPr>
              <a:t>，如果没有这条记录，则新增，如果有，则更新。</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ea"/>
              </a:rPr>
              <a:t>注意：</a:t>
            </a:r>
            <a:r>
              <a:rPr lang="en-US" altLang="zh-CN" sz="1200" kern="1200" dirty="0">
                <a:solidFill>
                  <a:schemeClr val="tx1"/>
                </a:solidFill>
                <a:effectLst/>
                <a:latin typeface="+mn-lt"/>
                <a:ea typeface="+mn-ea"/>
                <a:cs typeface="+mn-cs"/>
              </a:rPr>
              <a:t>Windows</a:t>
            </a:r>
            <a:r>
              <a:rPr lang="zh-CN" altLang="zh-CN" sz="1200" kern="1200" dirty="0">
                <a:solidFill>
                  <a:schemeClr val="tx1"/>
                </a:solidFill>
                <a:effectLst/>
                <a:latin typeface="+mn-lt"/>
                <a:ea typeface="+mn-ea"/>
                <a:cs typeface="+mn-cs"/>
              </a:rPr>
              <a:t>下</a:t>
            </a:r>
            <a:r>
              <a:rPr lang="en-US" altLang="zh-CN" sz="1200" kern="1200" dirty="0">
                <a:solidFill>
                  <a:schemeClr val="tx1"/>
                </a:solidFill>
                <a:effectLst/>
                <a:latin typeface="+mn-lt"/>
                <a:ea typeface="+mn-ea"/>
                <a:cs typeface="+mn-cs"/>
              </a:rPr>
              <a:t>curl</a:t>
            </a:r>
            <a:r>
              <a:rPr lang="zh-CN" altLang="zh-CN" sz="1200" kern="1200" dirty="0">
                <a:solidFill>
                  <a:schemeClr val="tx1"/>
                </a:solidFill>
                <a:effectLst/>
                <a:latin typeface="+mn-lt"/>
                <a:ea typeface="+mn-ea"/>
                <a:cs typeface="+mn-cs"/>
              </a:rPr>
              <a:t>需要使用双引号，且</a:t>
            </a:r>
            <a:r>
              <a:rPr lang="en-US" altLang="zh-CN" sz="1200" kern="1200" dirty="0">
                <a:solidFill>
                  <a:schemeClr val="tx1"/>
                </a:solidFill>
                <a:effectLst/>
                <a:latin typeface="+mn-lt"/>
                <a:ea typeface="+mn-ea"/>
                <a:cs typeface="+mn-cs"/>
              </a:rPr>
              <a:t>data</a:t>
            </a:r>
            <a:r>
              <a:rPr lang="zh-CN" altLang="zh-CN" sz="1200" kern="1200" dirty="0">
                <a:solidFill>
                  <a:schemeClr val="tx1"/>
                </a:solidFill>
                <a:effectLst/>
                <a:latin typeface="+mn-lt"/>
                <a:ea typeface="+mn-ea"/>
                <a:cs typeface="+mn-cs"/>
              </a:rPr>
              <a:t>参数后面的双引号需要进行转义</a:t>
            </a:r>
            <a:endParaRPr lang="en-US" altLang="zh-CN" sz="1200" dirty="0">
              <a:latin typeface="+mn-ea"/>
            </a:endParaRPr>
          </a:p>
          <a:p>
            <a:endParaRPr lang="zh-CN" altLang="en-US" dirty="0"/>
          </a:p>
        </p:txBody>
      </p:sp>
      <p:sp>
        <p:nvSpPr>
          <p:cNvPr id="4" name="灯片编号占位符 3"/>
          <p:cNvSpPr>
            <a:spLocks noGrp="1"/>
          </p:cNvSpPr>
          <p:nvPr>
            <p:ph type="sldNum" sz="quarter" idx="5"/>
          </p:nvPr>
        </p:nvSpPr>
        <p:spPr/>
        <p:txBody>
          <a:bodyPr/>
          <a:lstStyle/>
          <a:p>
            <a:fld id="{C8E280BB-0ACF-45C8-AB4A-DBDA40A4407D}" type="slidenum">
              <a:rPr lang="zh-CN" altLang="en-US" smtClean="0"/>
              <a:t>16</a:t>
            </a:fld>
            <a:endParaRPr lang="zh-CN" altLang="en-US"/>
          </a:p>
        </p:txBody>
      </p:sp>
    </p:spTree>
    <p:extLst>
      <p:ext uri="{BB962C8B-B14F-4D97-AF65-F5344CB8AC3E}">
        <p14:creationId xmlns:p14="http://schemas.microsoft.com/office/powerpoint/2010/main" val="1155538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q</a:t>
            </a:r>
            <a:r>
              <a:rPr lang="zh-CN" altLang="zh-CN" sz="1200" kern="1200" dirty="0">
                <a:solidFill>
                  <a:schemeClr val="tx1"/>
                </a:solidFill>
                <a:effectLst/>
                <a:latin typeface="+mn-lt"/>
                <a:ea typeface="+mn-ea"/>
                <a:cs typeface="+mn-cs"/>
              </a:rPr>
              <a:t>=*：指示</a:t>
            </a:r>
            <a:r>
              <a:rPr lang="en-US" altLang="zh-CN" sz="1200" kern="1200" dirty="0">
                <a:solidFill>
                  <a:schemeClr val="tx1"/>
                </a:solidFill>
                <a:effectLst/>
                <a:latin typeface="+mn-lt"/>
                <a:ea typeface="+mn-ea"/>
                <a:cs typeface="+mn-cs"/>
              </a:rPr>
              <a:t> Elasticsearch </a:t>
            </a:r>
            <a:r>
              <a:rPr lang="zh-CN" altLang="zh-CN" sz="1200" kern="1200" dirty="0">
                <a:solidFill>
                  <a:schemeClr val="tx1"/>
                </a:solidFill>
                <a:effectLst/>
                <a:latin typeface="+mn-lt"/>
                <a:ea typeface="+mn-ea"/>
                <a:cs typeface="+mn-cs"/>
              </a:rPr>
              <a:t>匹配索引中的所有文档</a:t>
            </a:r>
          </a:p>
          <a:p>
            <a:r>
              <a:rPr lang="zh-CN" altLang="zh-CN" sz="1200" kern="1200" dirty="0">
                <a:solidFill>
                  <a:schemeClr val="tx1"/>
                </a:solidFill>
                <a:effectLst/>
                <a:latin typeface="+mn-lt"/>
                <a:ea typeface="+mn-ea"/>
                <a:cs typeface="+mn-cs"/>
              </a:rPr>
              <a:t>一旦返回搜索结果，Elasticsearch将完全完成请求，并且不会维护任何类型的服务器端资源或在结果中打开游标</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中，可能会首先获取部分查询结果，如果要获取分页部分，则必须返回服务器并使用某种状态游标的结果</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8E280BB-0ACF-45C8-AB4A-DBDA40A4407D}" type="slidenum">
              <a:rPr lang="zh-CN" altLang="en-US" smtClean="0"/>
              <a:t>17</a:t>
            </a:fld>
            <a:endParaRPr lang="zh-CN" altLang="en-US"/>
          </a:p>
        </p:txBody>
      </p:sp>
    </p:spTree>
    <p:extLst>
      <p:ext uri="{BB962C8B-B14F-4D97-AF65-F5344CB8AC3E}">
        <p14:creationId xmlns:p14="http://schemas.microsoft.com/office/powerpoint/2010/main" val="15843932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556" y="1481818"/>
            <a:ext cx="12210556" cy="4135582"/>
          </a:xfrm>
          <a:prstGeom prst="rect">
            <a:avLst/>
          </a:prstGeom>
        </p:spPr>
      </p:pic>
      <p:sp>
        <p:nvSpPr>
          <p:cNvPr id="4" name="日期占位符 3"/>
          <p:cNvSpPr>
            <a:spLocks noGrp="1"/>
          </p:cNvSpPr>
          <p:nvPr>
            <p:ph type="dt" sz="half" idx="10"/>
          </p:nvPr>
        </p:nvSpPr>
        <p:spPr/>
        <p:txBody>
          <a:bodyPr/>
          <a:lstStyle/>
          <a:p>
            <a:fld id="{83F08F14-40AD-4F4B-8D0E-973BA19483FE}" type="datetimeFigureOut">
              <a:rPr lang="zh-CN" altLang="en-US" smtClean="0"/>
              <a:pPr/>
              <a:t>2020/10/29</a:t>
            </a:fld>
            <a:endParaRPr lang="zh-CN" altLang="en-US"/>
          </a:p>
        </p:txBody>
      </p:sp>
      <p:sp>
        <p:nvSpPr>
          <p:cNvPr id="6" name="灯片编号占位符 5"/>
          <p:cNvSpPr>
            <a:spLocks noGrp="1"/>
          </p:cNvSpPr>
          <p:nvPr>
            <p:ph type="sldNum" sz="quarter" idx="12"/>
          </p:nvPr>
        </p:nvSpPr>
        <p:spPr/>
        <p:txBody>
          <a:bodyPr/>
          <a:lstStyle/>
          <a:p>
            <a:fld id="{CAF217C7-C1E8-4674-A064-B8940E9DB362}" type="slidenum">
              <a:rPr lang="zh-CN" altLang="en-US" smtClean="0"/>
              <a:pPr/>
              <a:t>‹#›</a:t>
            </a:fld>
            <a:endParaRPr lang="zh-CN" altLang="en-US"/>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556" y="1481818"/>
            <a:ext cx="12210556" cy="4416878"/>
          </a:xfrm>
          <a:prstGeom prst="rect">
            <a:avLst/>
          </a:prstGeom>
        </p:spPr>
      </p:pic>
      <p:sp>
        <p:nvSpPr>
          <p:cNvPr id="14" name="文本占位符 13"/>
          <p:cNvSpPr>
            <a:spLocks noGrp="1"/>
          </p:cNvSpPr>
          <p:nvPr>
            <p:ph type="body" sz="quarter" idx="13"/>
          </p:nvPr>
        </p:nvSpPr>
        <p:spPr>
          <a:xfrm>
            <a:off x="6901713" y="2818180"/>
            <a:ext cx="4841507" cy="1462857"/>
          </a:xfrm>
        </p:spPr>
        <p:txBody>
          <a:bodyPr>
            <a:normAutofit/>
          </a:bodyPr>
          <a:lstStyle>
            <a:lvl1pPr marL="0" indent="0">
              <a:buNone/>
              <a:defRPr sz="4400">
                <a:solidFill>
                  <a:schemeClr val="bg1"/>
                </a:solidFill>
              </a:defRPr>
            </a:lvl1pPr>
          </a:lstStyle>
          <a:p>
            <a:pPr lvl="0"/>
            <a:r>
              <a:rPr lang="zh-CN" altLang="en-US" dirty="0"/>
              <a:t>单击此处编辑母版文本样式</a:t>
            </a:r>
          </a:p>
        </p:txBody>
      </p:sp>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481818"/>
            <a:ext cx="12192000" cy="4416878"/>
          </a:xfrm>
          <a:prstGeom prst="rect">
            <a:avLst/>
          </a:prstGeom>
        </p:spPr>
      </p:pic>
    </p:spTree>
    <p:extLst>
      <p:ext uri="{BB962C8B-B14F-4D97-AF65-F5344CB8AC3E}">
        <p14:creationId xmlns:p14="http://schemas.microsoft.com/office/powerpoint/2010/main" val="202643909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仅标题">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0" y="996637"/>
            <a:ext cx="12192000" cy="6008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734698" y="344495"/>
            <a:ext cx="2189252" cy="216000"/>
          </a:xfrm>
          <a:prstGeom prst="rect">
            <a:avLst/>
          </a:prstGeom>
        </p:spPr>
      </p:pic>
      <p:sp>
        <p:nvSpPr>
          <p:cNvPr id="18" name="任意多边形 17"/>
          <p:cNvSpPr/>
          <p:nvPr userDrawn="1"/>
        </p:nvSpPr>
        <p:spPr>
          <a:xfrm>
            <a:off x="11153111" y="6769522"/>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5675" y="6702028"/>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sp>
        <p:nvSpPr>
          <p:cNvPr id="12" name="内容占位符 2"/>
          <p:cNvSpPr>
            <a:spLocks noGrp="1"/>
          </p:cNvSpPr>
          <p:nvPr>
            <p:ph idx="1"/>
          </p:nvPr>
        </p:nvSpPr>
        <p:spPr>
          <a:xfrm>
            <a:off x="6029747" y="1607523"/>
            <a:ext cx="5522804" cy="4277032"/>
          </a:xfrm>
        </p:spPr>
        <p:txBody>
          <a:bodyPr>
            <a:normAutofit/>
          </a:bodyPr>
          <a:lstStyle>
            <a:lvl1pPr marL="342900" indent="-342900">
              <a:lnSpc>
                <a:spcPct val="150000"/>
              </a:lnSpc>
              <a:buFont typeface="Arial" pitchFamily="34" charset="0"/>
              <a:buChar char="•"/>
              <a:defRPr sz="2400" b="1">
                <a:solidFill>
                  <a:schemeClr val="tx1"/>
                </a:solidFill>
              </a:defRPr>
            </a:lvl1pPr>
            <a:lvl2pPr marL="800100" indent="-342900">
              <a:lnSpc>
                <a:spcPct val="150000"/>
              </a:lnSpc>
              <a:buFont typeface="Arial" pitchFamily="34" charset="0"/>
              <a:buChar char="•"/>
              <a:defRPr sz="2000" b="1">
                <a:solidFill>
                  <a:schemeClr val="tx1"/>
                </a:solidFill>
              </a:defRPr>
            </a:lvl2pPr>
            <a:lvl3pPr marL="1257300" indent="-342900">
              <a:lnSpc>
                <a:spcPct val="150000"/>
              </a:lnSpc>
              <a:buFont typeface="Arial" pitchFamily="34" charset="0"/>
              <a:buChar char="•"/>
              <a:defRPr sz="2000" b="1">
                <a:solidFill>
                  <a:schemeClr val="tx1"/>
                </a:solidFill>
              </a:defRPr>
            </a:lvl3pPr>
            <a:lvl4pPr marL="1714500" indent="-342900">
              <a:lnSpc>
                <a:spcPct val="150000"/>
              </a:lnSpc>
              <a:buFont typeface="Arial" pitchFamily="34" charset="0"/>
              <a:buChar char="•"/>
              <a:defRPr sz="2000" b="1">
                <a:solidFill>
                  <a:schemeClr val="tx1"/>
                </a:solidFill>
              </a:defRPr>
            </a:lvl4pPr>
            <a:lvl5pPr marL="2171700" indent="-342900">
              <a:lnSpc>
                <a:spcPct val="150000"/>
              </a:lnSpc>
              <a:buFont typeface="Arial" pitchFamily="34" charset="0"/>
              <a:buChar char="•"/>
              <a:defRPr sz="2000" b="1">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 name="图片占位符 2"/>
          <p:cNvSpPr>
            <a:spLocks noGrp="1"/>
          </p:cNvSpPr>
          <p:nvPr>
            <p:ph type="pic" idx="10"/>
          </p:nvPr>
        </p:nvSpPr>
        <p:spPr>
          <a:xfrm>
            <a:off x="511930" y="1598636"/>
            <a:ext cx="5416216" cy="427669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14" name="标题 1"/>
          <p:cNvSpPr>
            <a:spLocks noGrp="1"/>
          </p:cNvSpPr>
          <p:nvPr>
            <p:ph type="title"/>
          </p:nvPr>
        </p:nvSpPr>
        <p:spPr>
          <a:xfrm>
            <a:off x="1855822" y="362561"/>
            <a:ext cx="7801873" cy="484556"/>
          </a:xfrm>
          <a:prstGeom prst="rect">
            <a:avLst/>
          </a:prstGeom>
        </p:spPr>
        <p:txBody>
          <a:bodyPr>
            <a:noAutofit/>
          </a:bodyPr>
          <a:lstStyle>
            <a:lvl1pPr>
              <a:defRPr sz="3200" b="1"/>
            </a:lvl1pPr>
          </a:lstStyle>
          <a:p>
            <a:r>
              <a:rPr lang="zh-CN" altLang="en-US" dirty="0"/>
              <a:t>单击此处编辑母版标题样式</a:t>
            </a:r>
          </a:p>
        </p:txBody>
      </p:sp>
      <p:sp>
        <p:nvSpPr>
          <p:cNvPr id="15" name="圆角矩形 14"/>
          <p:cNvSpPr/>
          <p:nvPr userDrawn="1"/>
        </p:nvSpPr>
        <p:spPr>
          <a:xfrm rot="18900000">
            <a:off x="1156943" y="539239"/>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userDrawn="1"/>
        </p:nvSpPr>
        <p:spPr>
          <a:xfrm rot="18900000">
            <a:off x="551860" y="-493365"/>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userDrawn="1"/>
        </p:nvSpPr>
        <p:spPr>
          <a:xfrm rot="18900000">
            <a:off x="536043" y="238940"/>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5163184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仅标题">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0" y="996637"/>
            <a:ext cx="12192000" cy="6008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734698" y="344495"/>
            <a:ext cx="2189252" cy="216000"/>
          </a:xfrm>
          <a:prstGeom prst="rect">
            <a:avLst/>
          </a:prstGeom>
        </p:spPr>
      </p:pic>
      <p:sp>
        <p:nvSpPr>
          <p:cNvPr id="18" name="任意多边形 17"/>
          <p:cNvSpPr/>
          <p:nvPr userDrawn="1"/>
        </p:nvSpPr>
        <p:spPr>
          <a:xfrm>
            <a:off x="11153111" y="6769522"/>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5675" y="6702028"/>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sp>
        <p:nvSpPr>
          <p:cNvPr id="19" name="矩形 18"/>
          <p:cNvSpPr/>
          <p:nvPr userDrawn="1"/>
        </p:nvSpPr>
        <p:spPr>
          <a:xfrm>
            <a:off x="604466" y="1726272"/>
            <a:ext cx="5535044" cy="42699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内容占位符 2"/>
          <p:cNvSpPr>
            <a:spLocks noGrp="1"/>
          </p:cNvSpPr>
          <p:nvPr>
            <p:ph idx="1"/>
          </p:nvPr>
        </p:nvSpPr>
        <p:spPr>
          <a:xfrm>
            <a:off x="613991" y="1726272"/>
            <a:ext cx="5522804" cy="4277032"/>
          </a:xfrm>
        </p:spPr>
        <p:txBody>
          <a:bodyPr>
            <a:normAutofit/>
          </a:bodyPr>
          <a:lstStyle>
            <a:lvl1pPr marL="342900" indent="-342900">
              <a:lnSpc>
                <a:spcPct val="150000"/>
              </a:lnSpc>
              <a:buClr>
                <a:schemeClr val="bg1"/>
              </a:buClr>
              <a:buFont typeface="Arial" pitchFamily="34" charset="0"/>
              <a:buChar char="•"/>
              <a:defRPr sz="2400" b="1">
                <a:solidFill>
                  <a:schemeClr val="bg1"/>
                </a:solidFill>
              </a:defRPr>
            </a:lvl1pPr>
            <a:lvl2pPr marL="800100" indent="-342900">
              <a:lnSpc>
                <a:spcPct val="150000"/>
              </a:lnSpc>
              <a:buClr>
                <a:schemeClr val="bg1"/>
              </a:buClr>
              <a:buFont typeface="Arial" pitchFamily="34" charset="0"/>
              <a:buChar char="•"/>
              <a:defRPr sz="2000" b="1">
                <a:solidFill>
                  <a:schemeClr val="bg1"/>
                </a:solidFill>
              </a:defRPr>
            </a:lvl2pPr>
            <a:lvl3pPr marL="1257300" indent="-342900">
              <a:lnSpc>
                <a:spcPct val="150000"/>
              </a:lnSpc>
              <a:buClr>
                <a:schemeClr val="bg1"/>
              </a:buClr>
              <a:buFont typeface="Arial" pitchFamily="34" charset="0"/>
              <a:buChar char="•"/>
              <a:defRPr sz="2000" b="1">
                <a:solidFill>
                  <a:schemeClr val="bg1"/>
                </a:solidFill>
              </a:defRPr>
            </a:lvl3pPr>
            <a:lvl4pPr marL="1714500" indent="-342900">
              <a:lnSpc>
                <a:spcPct val="150000"/>
              </a:lnSpc>
              <a:buClr>
                <a:schemeClr val="bg1"/>
              </a:buClr>
              <a:buFont typeface="Arial" pitchFamily="34" charset="0"/>
              <a:buChar char="•"/>
              <a:defRPr sz="2000" b="1">
                <a:solidFill>
                  <a:schemeClr val="bg1"/>
                </a:solidFill>
              </a:defRPr>
            </a:lvl4pPr>
            <a:lvl5pPr marL="2171700" indent="-342900">
              <a:lnSpc>
                <a:spcPct val="150000"/>
              </a:lnSpc>
              <a:buClr>
                <a:schemeClr val="bg1"/>
              </a:buClr>
              <a:buFont typeface="Arial" pitchFamily="34" charset="0"/>
              <a:buChar char="•"/>
              <a:defRPr sz="2000" b="1">
                <a:solidFill>
                  <a:schemeClr val="bg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图片占位符 2"/>
          <p:cNvSpPr>
            <a:spLocks noGrp="1"/>
          </p:cNvSpPr>
          <p:nvPr>
            <p:ph type="pic" idx="10"/>
          </p:nvPr>
        </p:nvSpPr>
        <p:spPr>
          <a:xfrm>
            <a:off x="6207880" y="1726272"/>
            <a:ext cx="5416216" cy="427669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22" name="标题 1"/>
          <p:cNvSpPr>
            <a:spLocks noGrp="1"/>
          </p:cNvSpPr>
          <p:nvPr>
            <p:ph type="title"/>
          </p:nvPr>
        </p:nvSpPr>
        <p:spPr>
          <a:xfrm>
            <a:off x="1855822" y="362561"/>
            <a:ext cx="7801873" cy="484556"/>
          </a:xfrm>
          <a:prstGeom prst="rect">
            <a:avLst/>
          </a:prstGeom>
        </p:spPr>
        <p:txBody>
          <a:bodyPr>
            <a:noAutofit/>
          </a:bodyPr>
          <a:lstStyle>
            <a:lvl1pPr>
              <a:defRPr sz="3200" b="1"/>
            </a:lvl1pPr>
          </a:lstStyle>
          <a:p>
            <a:r>
              <a:rPr lang="zh-CN" altLang="en-US" dirty="0"/>
              <a:t>单击此处编辑母版标题样式</a:t>
            </a:r>
          </a:p>
        </p:txBody>
      </p:sp>
      <p:sp>
        <p:nvSpPr>
          <p:cNvPr id="13" name="圆角矩形 12"/>
          <p:cNvSpPr/>
          <p:nvPr userDrawn="1"/>
        </p:nvSpPr>
        <p:spPr>
          <a:xfrm rot="18900000">
            <a:off x="1156943" y="539239"/>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userDrawn="1"/>
        </p:nvSpPr>
        <p:spPr>
          <a:xfrm rot="18900000">
            <a:off x="551860" y="-493365"/>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userDrawn="1"/>
        </p:nvSpPr>
        <p:spPr>
          <a:xfrm rot="18900000">
            <a:off x="536043" y="238940"/>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739834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仅标题">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0" y="996637"/>
            <a:ext cx="12192000" cy="6008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734698" y="344495"/>
            <a:ext cx="2189252" cy="216000"/>
          </a:xfrm>
          <a:prstGeom prst="rect">
            <a:avLst/>
          </a:prstGeom>
        </p:spPr>
      </p:pic>
      <p:sp>
        <p:nvSpPr>
          <p:cNvPr id="18" name="任意多边形 17"/>
          <p:cNvSpPr/>
          <p:nvPr userDrawn="1"/>
        </p:nvSpPr>
        <p:spPr>
          <a:xfrm>
            <a:off x="11153111" y="6769522"/>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5675" y="6702028"/>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sp>
        <p:nvSpPr>
          <p:cNvPr id="12" name="内容占位符 2"/>
          <p:cNvSpPr>
            <a:spLocks noGrp="1"/>
          </p:cNvSpPr>
          <p:nvPr>
            <p:ph idx="1"/>
          </p:nvPr>
        </p:nvSpPr>
        <p:spPr>
          <a:xfrm>
            <a:off x="3490312" y="1578646"/>
            <a:ext cx="8033777" cy="4277032"/>
          </a:xfrm>
        </p:spPr>
        <p:txBody>
          <a:bodyPr>
            <a:normAutofit/>
          </a:bodyPr>
          <a:lstStyle>
            <a:lvl1pPr marL="342900" indent="-342900">
              <a:lnSpc>
                <a:spcPct val="150000"/>
              </a:lnSpc>
              <a:buFont typeface="Arial" pitchFamily="34" charset="0"/>
              <a:buChar char="•"/>
              <a:defRPr sz="2400" b="1">
                <a:solidFill>
                  <a:schemeClr val="tx1"/>
                </a:solidFill>
              </a:defRPr>
            </a:lvl1pPr>
            <a:lvl2pPr marL="800100" indent="-342900">
              <a:lnSpc>
                <a:spcPct val="150000"/>
              </a:lnSpc>
              <a:buFont typeface="Arial" pitchFamily="34" charset="0"/>
              <a:buChar char="•"/>
              <a:defRPr sz="2000" b="1">
                <a:solidFill>
                  <a:schemeClr val="tx1"/>
                </a:solidFill>
              </a:defRPr>
            </a:lvl2pPr>
            <a:lvl3pPr marL="1257300" indent="-342900">
              <a:lnSpc>
                <a:spcPct val="150000"/>
              </a:lnSpc>
              <a:buFont typeface="Arial" pitchFamily="34" charset="0"/>
              <a:buChar char="•"/>
              <a:defRPr sz="2000" b="1">
                <a:solidFill>
                  <a:schemeClr val="tx1"/>
                </a:solidFill>
              </a:defRPr>
            </a:lvl3pPr>
            <a:lvl4pPr marL="1714500" indent="-342900">
              <a:lnSpc>
                <a:spcPct val="150000"/>
              </a:lnSpc>
              <a:buFont typeface="Arial" pitchFamily="34" charset="0"/>
              <a:buChar char="•"/>
              <a:defRPr sz="2000" b="1">
                <a:solidFill>
                  <a:schemeClr val="tx1"/>
                </a:solidFill>
              </a:defRPr>
            </a:lvl4pPr>
            <a:lvl5pPr marL="2171700" indent="-342900">
              <a:lnSpc>
                <a:spcPct val="150000"/>
              </a:lnSpc>
              <a:buFont typeface="Arial" pitchFamily="34" charset="0"/>
              <a:buChar char="•"/>
              <a:defRPr sz="2000" b="1">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 name="图片占位符 2"/>
          <p:cNvSpPr>
            <a:spLocks noGrp="1"/>
          </p:cNvSpPr>
          <p:nvPr>
            <p:ph type="pic" idx="10"/>
          </p:nvPr>
        </p:nvSpPr>
        <p:spPr>
          <a:xfrm>
            <a:off x="598557" y="1569759"/>
            <a:ext cx="2597866" cy="4276693"/>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17" name="标题 1"/>
          <p:cNvSpPr>
            <a:spLocks noGrp="1"/>
          </p:cNvSpPr>
          <p:nvPr>
            <p:ph type="title"/>
          </p:nvPr>
        </p:nvSpPr>
        <p:spPr>
          <a:xfrm>
            <a:off x="1855822" y="362561"/>
            <a:ext cx="7801873" cy="484556"/>
          </a:xfrm>
          <a:prstGeom prst="rect">
            <a:avLst/>
          </a:prstGeom>
        </p:spPr>
        <p:txBody>
          <a:bodyPr>
            <a:noAutofit/>
          </a:bodyPr>
          <a:lstStyle>
            <a:lvl1pPr>
              <a:defRPr sz="3200" b="1"/>
            </a:lvl1pPr>
          </a:lstStyle>
          <a:p>
            <a:r>
              <a:rPr lang="zh-CN" altLang="en-US" dirty="0"/>
              <a:t>单击此处编辑母版标题样式</a:t>
            </a:r>
          </a:p>
        </p:txBody>
      </p:sp>
      <p:sp>
        <p:nvSpPr>
          <p:cNvPr id="14" name="圆角矩形 13"/>
          <p:cNvSpPr/>
          <p:nvPr userDrawn="1"/>
        </p:nvSpPr>
        <p:spPr>
          <a:xfrm rot="18900000">
            <a:off x="1156943" y="539239"/>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userDrawn="1"/>
        </p:nvSpPr>
        <p:spPr>
          <a:xfrm rot="18900000">
            <a:off x="551860" y="-493365"/>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userDrawn="1"/>
        </p:nvSpPr>
        <p:spPr>
          <a:xfrm rot="18900000">
            <a:off x="536043" y="238940"/>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1782027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仅标题">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0" y="996637"/>
            <a:ext cx="12192000" cy="6008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734698" y="344495"/>
            <a:ext cx="2189252" cy="216000"/>
          </a:xfrm>
          <a:prstGeom prst="rect">
            <a:avLst/>
          </a:prstGeom>
        </p:spPr>
      </p:pic>
      <p:sp>
        <p:nvSpPr>
          <p:cNvPr id="18" name="任意多边形 17"/>
          <p:cNvSpPr/>
          <p:nvPr userDrawn="1"/>
        </p:nvSpPr>
        <p:spPr>
          <a:xfrm>
            <a:off x="11153111" y="6769522"/>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5675" y="6702028"/>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sp>
        <p:nvSpPr>
          <p:cNvPr id="14" name="文本占位符 6"/>
          <p:cNvSpPr>
            <a:spLocks noGrp="1"/>
          </p:cNvSpPr>
          <p:nvPr>
            <p:ph type="body" sz="quarter" idx="13"/>
          </p:nvPr>
        </p:nvSpPr>
        <p:spPr>
          <a:xfrm>
            <a:off x="871909" y="1421977"/>
            <a:ext cx="3404507" cy="4878727"/>
          </a:xfrm>
        </p:spPr>
        <p:txBody>
          <a:bodyPr>
            <a:normAutofit/>
          </a:bodyPr>
          <a:lstStyle>
            <a:lvl1pPr>
              <a:defRPr sz="2400" b="1"/>
            </a:lvl1pPr>
            <a:lvl2pPr>
              <a:defRPr sz="2000" b="1"/>
            </a:lvl2pPr>
            <a:lvl3pPr>
              <a:defRPr sz="2000" b="1"/>
            </a:lvl3pPr>
            <a:lvl4pPr>
              <a:defRPr sz="2000" b="1"/>
            </a:lvl4pPr>
            <a:lvl5pPr>
              <a:defRPr sz="2000" b="1"/>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文本占位符 8"/>
          <p:cNvSpPr>
            <a:spLocks noGrp="1"/>
          </p:cNvSpPr>
          <p:nvPr>
            <p:ph type="body" sz="quarter" idx="14"/>
          </p:nvPr>
        </p:nvSpPr>
        <p:spPr>
          <a:xfrm>
            <a:off x="4423145" y="1446718"/>
            <a:ext cx="3470048" cy="4836524"/>
          </a:xfrm>
        </p:spPr>
        <p:txBody>
          <a:bodyPr>
            <a:normAutofit/>
          </a:bodyPr>
          <a:lstStyle>
            <a:lvl1pPr marL="228600" indent="-228600">
              <a:defRPr lang="zh-CN" altLang="en-US" sz="2400" b="1"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lang="zh-CN" altLang="en-US" sz="2000" b="1"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lang="zh-CN" altLang="en-US" sz="2000" b="1"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lang="zh-CN" altLang="en-US" sz="2000" b="1"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lang="zh-CN" altLang="en-US" sz="2000" b="1" kern="1200" dirty="0">
                <a:solidFill>
                  <a:schemeClr val="tx1"/>
                </a:solidFill>
                <a:latin typeface="+mn-lt"/>
                <a:ea typeface="+mn-ea"/>
                <a:cs typeface="+mn-cs"/>
              </a:defRPr>
            </a:lvl5pPr>
          </a:lstStyle>
          <a:p>
            <a:pPr marL="228600" lvl="0" indent="-228600" algn="l" defTabSz="914400" rtl="0" eaLnBrk="1" latinLnBrk="0" hangingPunct="1">
              <a:lnSpc>
                <a:spcPct val="90000"/>
              </a:lnSpc>
              <a:spcBef>
                <a:spcPts val="1000"/>
              </a:spcBef>
              <a:buClr>
                <a:schemeClr val="accent1"/>
              </a:buClr>
              <a:buFont typeface="Arial" panose="020B0604020202020204" pitchFamily="34" charset="0"/>
              <a:buChar char="•"/>
            </a:pPr>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7" name="文本占位符 10"/>
          <p:cNvSpPr>
            <a:spLocks noGrp="1"/>
          </p:cNvSpPr>
          <p:nvPr>
            <p:ph type="body" sz="quarter" idx="15"/>
          </p:nvPr>
        </p:nvSpPr>
        <p:spPr>
          <a:xfrm>
            <a:off x="8040153" y="1463040"/>
            <a:ext cx="3355522" cy="4837665"/>
          </a:xfrm>
        </p:spPr>
        <p:txBody>
          <a:bodyPr>
            <a:normAutofit/>
          </a:bodyPr>
          <a:lstStyle>
            <a:lvl1pPr marL="228600" indent="-228600">
              <a:defRPr lang="zh-CN" altLang="en-US" sz="2400" b="1"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lang="zh-CN" altLang="en-US" sz="2000" b="1"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lang="zh-CN" altLang="en-US" sz="2000" b="1"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lang="zh-CN" altLang="en-US" sz="2000" b="1"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lang="zh-CN" altLang="en-US" sz="2000" b="1" kern="1200" dirty="0">
                <a:solidFill>
                  <a:schemeClr val="tx1"/>
                </a:solidFill>
                <a:latin typeface="+mn-lt"/>
                <a:ea typeface="+mn-ea"/>
                <a:cs typeface="+mn-cs"/>
              </a:defRPr>
            </a:lvl5pPr>
          </a:lstStyle>
          <a:p>
            <a:pPr marL="228600" lvl="0" indent="-228600" algn="l" defTabSz="914400" rtl="0" eaLnBrk="1" latinLnBrk="0" hangingPunct="1">
              <a:lnSpc>
                <a:spcPct val="90000"/>
              </a:lnSpc>
              <a:spcBef>
                <a:spcPts val="1000"/>
              </a:spcBef>
              <a:buClr>
                <a:schemeClr val="accent1"/>
              </a:buClr>
              <a:buFont typeface="Arial" panose="020B0604020202020204" pitchFamily="34" charset="0"/>
              <a:buChar char="•"/>
            </a:pPr>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9" name="标题 1"/>
          <p:cNvSpPr>
            <a:spLocks noGrp="1"/>
          </p:cNvSpPr>
          <p:nvPr>
            <p:ph type="title"/>
          </p:nvPr>
        </p:nvSpPr>
        <p:spPr>
          <a:xfrm>
            <a:off x="1855822" y="362561"/>
            <a:ext cx="7801873" cy="484556"/>
          </a:xfrm>
          <a:prstGeom prst="rect">
            <a:avLst/>
          </a:prstGeom>
        </p:spPr>
        <p:txBody>
          <a:bodyPr>
            <a:noAutofit/>
          </a:bodyPr>
          <a:lstStyle>
            <a:lvl1pPr>
              <a:defRPr sz="3200" b="1"/>
            </a:lvl1pPr>
          </a:lstStyle>
          <a:p>
            <a:r>
              <a:rPr lang="zh-CN" altLang="en-US" dirty="0"/>
              <a:t>单击此处编辑母版标题样式</a:t>
            </a:r>
          </a:p>
        </p:txBody>
      </p:sp>
      <p:sp>
        <p:nvSpPr>
          <p:cNvPr id="13" name="圆角矩形 12"/>
          <p:cNvSpPr/>
          <p:nvPr userDrawn="1"/>
        </p:nvSpPr>
        <p:spPr>
          <a:xfrm rot="18900000">
            <a:off x="1156943" y="539239"/>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userDrawn="1"/>
        </p:nvSpPr>
        <p:spPr>
          <a:xfrm rot="18900000">
            <a:off x="551860" y="-493365"/>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userDrawn="1"/>
        </p:nvSpPr>
        <p:spPr>
          <a:xfrm rot="18900000">
            <a:off x="536043" y="238940"/>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32813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仅标题">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0" y="996637"/>
            <a:ext cx="12192000" cy="6008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734698" y="344495"/>
            <a:ext cx="2189252" cy="216000"/>
          </a:xfrm>
          <a:prstGeom prst="rect">
            <a:avLst/>
          </a:prstGeom>
        </p:spPr>
      </p:pic>
      <p:sp>
        <p:nvSpPr>
          <p:cNvPr id="18" name="任意多边形 17"/>
          <p:cNvSpPr/>
          <p:nvPr userDrawn="1"/>
        </p:nvSpPr>
        <p:spPr>
          <a:xfrm>
            <a:off x="11153111" y="6769522"/>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5675" y="6702028"/>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sp>
        <p:nvSpPr>
          <p:cNvPr id="13" name="图片占位符 15"/>
          <p:cNvSpPr>
            <a:spLocks noGrp="1"/>
          </p:cNvSpPr>
          <p:nvPr>
            <p:ph type="pic" sz="quarter" idx="13"/>
          </p:nvPr>
        </p:nvSpPr>
        <p:spPr>
          <a:xfrm>
            <a:off x="4502296" y="1768346"/>
            <a:ext cx="3358243" cy="4286250"/>
          </a:xfrm>
        </p:spPr>
        <p:txBody>
          <a:bodyPr>
            <a:normAutofit/>
          </a:bodyPr>
          <a:lstStyle>
            <a:lvl1pPr marL="0" indent="0">
              <a:buNone/>
              <a:defRPr sz="2000"/>
            </a:lvl1pPr>
          </a:lstStyle>
          <a:p>
            <a:endParaRPr lang="zh-CN" altLang="en-US" dirty="0"/>
          </a:p>
        </p:txBody>
      </p:sp>
      <p:sp>
        <p:nvSpPr>
          <p:cNvPr id="19" name="文本占位符 17"/>
          <p:cNvSpPr>
            <a:spLocks noGrp="1"/>
          </p:cNvSpPr>
          <p:nvPr>
            <p:ph type="body" sz="quarter" idx="14"/>
          </p:nvPr>
        </p:nvSpPr>
        <p:spPr>
          <a:xfrm>
            <a:off x="852640" y="1760408"/>
            <a:ext cx="3418975" cy="4294413"/>
          </a:xfrm>
        </p:spPr>
        <p:txBody>
          <a:bodyPr>
            <a:normAutofit/>
          </a:bodyPr>
          <a:lstStyle>
            <a:lvl1pPr>
              <a:defRPr sz="2400" b="1"/>
            </a:lvl1pPr>
            <a:lvl2pPr>
              <a:defRPr sz="2000" b="1"/>
            </a:lvl2pPr>
            <a:lvl3pPr>
              <a:defRPr sz="2000" b="1"/>
            </a:lvl3pPr>
            <a:lvl4pPr>
              <a:defRPr sz="2000" b="1"/>
            </a:lvl4pPr>
            <a:lvl5pPr>
              <a:defRPr sz="2000" b="1"/>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0" name="文本占位符 16"/>
          <p:cNvSpPr>
            <a:spLocks noGrp="1"/>
          </p:cNvSpPr>
          <p:nvPr>
            <p:ph type="body" sz="quarter" idx="15"/>
          </p:nvPr>
        </p:nvSpPr>
        <p:spPr>
          <a:xfrm>
            <a:off x="8088461" y="1788010"/>
            <a:ext cx="3307214" cy="4294187"/>
          </a:xfrm>
        </p:spPr>
        <p:txBody>
          <a:bodyPr>
            <a:normAutofit/>
          </a:bodyPr>
          <a:lstStyle>
            <a:lvl1pPr>
              <a:defRPr sz="2400" b="1"/>
            </a:lvl1pPr>
            <a:lvl2pPr>
              <a:defRPr sz="2000" b="1"/>
            </a:lvl2pPr>
            <a:lvl3pPr>
              <a:defRPr sz="2000" b="1"/>
            </a:lvl3pPr>
            <a:lvl4pPr>
              <a:defRPr sz="2000" b="1"/>
            </a:lvl4pPr>
            <a:lvl5pPr>
              <a:defRPr sz="2000" b="1"/>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标题 1"/>
          <p:cNvSpPr>
            <a:spLocks noGrp="1"/>
          </p:cNvSpPr>
          <p:nvPr>
            <p:ph type="title"/>
          </p:nvPr>
        </p:nvSpPr>
        <p:spPr>
          <a:xfrm>
            <a:off x="1855822" y="362561"/>
            <a:ext cx="7801873" cy="484556"/>
          </a:xfrm>
          <a:prstGeom prst="rect">
            <a:avLst/>
          </a:prstGeom>
        </p:spPr>
        <p:txBody>
          <a:bodyPr>
            <a:noAutofit/>
          </a:bodyPr>
          <a:lstStyle>
            <a:lvl1pPr>
              <a:defRPr sz="3200" b="1"/>
            </a:lvl1pPr>
          </a:lstStyle>
          <a:p>
            <a:r>
              <a:rPr lang="zh-CN" altLang="en-US" dirty="0"/>
              <a:t>单击此处编辑母版标题样式</a:t>
            </a:r>
          </a:p>
        </p:txBody>
      </p:sp>
      <p:sp>
        <p:nvSpPr>
          <p:cNvPr id="14" name="圆角矩形 13"/>
          <p:cNvSpPr/>
          <p:nvPr userDrawn="1"/>
        </p:nvSpPr>
        <p:spPr>
          <a:xfrm rot="18900000">
            <a:off x="1156943" y="539239"/>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userDrawn="1"/>
        </p:nvSpPr>
        <p:spPr>
          <a:xfrm rot="18900000">
            <a:off x="551860" y="-493365"/>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userDrawn="1"/>
        </p:nvSpPr>
        <p:spPr>
          <a:xfrm rot="18900000">
            <a:off x="536043" y="238940"/>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8149879"/>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仅标题">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0" y="1058833"/>
            <a:ext cx="12192000" cy="6008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734698" y="344495"/>
            <a:ext cx="2189252" cy="216000"/>
          </a:xfrm>
          <a:prstGeom prst="rect">
            <a:avLst/>
          </a:prstGeom>
        </p:spPr>
      </p:pic>
      <p:sp>
        <p:nvSpPr>
          <p:cNvPr id="18" name="任意多边形 17"/>
          <p:cNvSpPr/>
          <p:nvPr userDrawn="1"/>
        </p:nvSpPr>
        <p:spPr>
          <a:xfrm>
            <a:off x="11153111" y="6769522"/>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5675" y="6702028"/>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sp>
        <p:nvSpPr>
          <p:cNvPr id="20" name="内容占位符 2"/>
          <p:cNvSpPr>
            <a:spLocks noGrp="1"/>
          </p:cNvSpPr>
          <p:nvPr>
            <p:ph idx="1"/>
          </p:nvPr>
        </p:nvSpPr>
        <p:spPr>
          <a:xfrm>
            <a:off x="922762" y="3238501"/>
            <a:ext cx="10346476" cy="2960170"/>
          </a:xfrm>
        </p:spPr>
        <p:txBody>
          <a:bodyPr>
            <a:normAutofit/>
          </a:bodyPr>
          <a:lstStyle>
            <a:lvl1pPr marL="342900" indent="-342900">
              <a:lnSpc>
                <a:spcPct val="150000"/>
              </a:lnSpc>
              <a:buFont typeface="Arial" pitchFamily="34" charset="0"/>
              <a:buChar char="•"/>
              <a:defRPr sz="2400" b="1">
                <a:solidFill>
                  <a:schemeClr val="tx1"/>
                </a:solidFill>
              </a:defRPr>
            </a:lvl1pPr>
            <a:lvl2pPr marL="800100" indent="-342900">
              <a:lnSpc>
                <a:spcPct val="150000"/>
              </a:lnSpc>
              <a:buFont typeface="Arial" pitchFamily="34" charset="0"/>
              <a:buChar char="•"/>
              <a:defRPr sz="2000" b="1">
                <a:solidFill>
                  <a:schemeClr val="tx1"/>
                </a:solidFill>
              </a:defRPr>
            </a:lvl2pPr>
            <a:lvl3pPr marL="1257300" indent="-342900">
              <a:lnSpc>
                <a:spcPct val="150000"/>
              </a:lnSpc>
              <a:buFont typeface="Arial" pitchFamily="34" charset="0"/>
              <a:buChar char="•"/>
              <a:defRPr sz="2000" b="1">
                <a:solidFill>
                  <a:schemeClr val="tx1"/>
                </a:solidFill>
              </a:defRPr>
            </a:lvl3pPr>
            <a:lvl4pPr marL="1714500" indent="-342900">
              <a:lnSpc>
                <a:spcPct val="150000"/>
              </a:lnSpc>
              <a:buFont typeface="Arial" pitchFamily="34" charset="0"/>
              <a:buChar char="•"/>
              <a:defRPr sz="2000" b="1">
                <a:solidFill>
                  <a:schemeClr val="tx1"/>
                </a:solidFill>
              </a:defRPr>
            </a:lvl4pPr>
            <a:lvl5pPr marL="2171700" indent="-342900">
              <a:lnSpc>
                <a:spcPct val="150000"/>
              </a:lnSpc>
              <a:buFont typeface="Arial" pitchFamily="34" charset="0"/>
              <a:buChar char="•"/>
              <a:defRPr sz="2000" b="1">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标题 1"/>
          <p:cNvSpPr>
            <a:spLocks noGrp="1"/>
          </p:cNvSpPr>
          <p:nvPr>
            <p:ph type="title"/>
          </p:nvPr>
        </p:nvSpPr>
        <p:spPr>
          <a:xfrm>
            <a:off x="1855822" y="362561"/>
            <a:ext cx="7801873" cy="484556"/>
          </a:xfrm>
          <a:prstGeom prst="rect">
            <a:avLst/>
          </a:prstGeom>
        </p:spPr>
        <p:txBody>
          <a:bodyPr>
            <a:noAutofit/>
          </a:bodyPr>
          <a:lstStyle>
            <a:lvl1pPr>
              <a:defRPr sz="3200" b="1"/>
            </a:lvl1pPr>
          </a:lstStyle>
          <a:p>
            <a:r>
              <a:rPr lang="zh-CN" altLang="en-US" dirty="0"/>
              <a:t>单击此处编辑母版标题样式</a:t>
            </a:r>
          </a:p>
        </p:txBody>
      </p:sp>
      <p:sp>
        <p:nvSpPr>
          <p:cNvPr id="11" name="圆角矩形 10"/>
          <p:cNvSpPr/>
          <p:nvPr userDrawn="1"/>
        </p:nvSpPr>
        <p:spPr>
          <a:xfrm rot="18900000">
            <a:off x="1156943" y="539239"/>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userDrawn="1"/>
        </p:nvSpPr>
        <p:spPr>
          <a:xfrm rot="18900000">
            <a:off x="551860" y="-493365"/>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userDrawn="1"/>
        </p:nvSpPr>
        <p:spPr>
          <a:xfrm rot="18900000">
            <a:off x="536043" y="238940"/>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图片占位符 15"/>
          <p:cNvSpPr>
            <a:spLocks noGrp="1"/>
          </p:cNvSpPr>
          <p:nvPr>
            <p:ph type="pic" sz="quarter" idx="13"/>
          </p:nvPr>
        </p:nvSpPr>
        <p:spPr>
          <a:xfrm>
            <a:off x="920896" y="1358771"/>
            <a:ext cx="10309079" cy="1698754"/>
          </a:xfrm>
        </p:spPr>
        <p:txBody>
          <a:bodyPr>
            <a:normAutofit/>
          </a:bodyPr>
          <a:lstStyle>
            <a:lvl1pPr marL="0" indent="0">
              <a:buNone/>
              <a:defRPr sz="2000"/>
            </a:lvl1pPr>
          </a:lstStyle>
          <a:p>
            <a:endParaRPr lang="zh-CN" altLang="en-US" dirty="0"/>
          </a:p>
        </p:txBody>
      </p:sp>
    </p:spTree>
    <p:extLst>
      <p:ext uri="{BB962C8B-B14F-4D97-AF65-F5344CB8AC3E}">
        <p14:creationId xmlns:p14="http://schemas.microsoft.com/office/powerpoint/2010/main" val="384140821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标题幻灯片">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3F08F14-40AD-4F4B-8D0E-973BA19483FE}" type="datetimeFigureOut">
              <a:rPr lang="zh-CN" altLang="en-US" smtClean="0"/>
              <a:pPr/>
              <a:t>2020/10/29</a:t>
            </a:fld>
            <a:endParaRPr lang="zh-CN" altLang="en-US"/>
          </a:p>
        </p:txBody>
      </p:sp>
      <p:sp>
        <p:nvSpPr>
          <p:cNvPr id="6" name="灯片编号占位符 5"/>
          <p:cNvSpPr>
            <a:spLocks noGrp="1"/>
          </p:cNvSpPr>
          <p:nvPr>
            <p:ph type="sldNum" sz="quarter" idx="12"/>
          </p:nvPr>
        </p:nvSpPr>
        <p:spPr/>
        <p:txBody>
          <a:bodyPr/>
          <a:lstStyle/>
          <a:p>
            <a:fld id="{CAF217C7-C1E8-4674-A064-B8940E9DB362}" type="slidenum">
              <a:rPr lang="zh-CN" altLang="en-US" smtClean="0"/>
              <a:pPr/>
              <a:t>‹#›</a:t>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4757"/>
            <a:ext cx="12192000" cy="4641979"/>
          </a:xfrm>
          <a:prstGeom prst="rect">
            <a:avLst/>
          </a:prstGeom>
        </p:spPr>
      </p:pic>
    </p:spTree>
    <p:extLst>
      <p:ext uri="{BB962C8B-B14F-4D97-AF65-F5344CB8AC3E}">
        <p14:creationId xmlns:p14="http://schemas.microsoft.com/office/powerpoint/2010/main" val="97059323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bg>
      <p:bgRef idx="1001">
        <a:schemeClr val="bg1"/>
      </p:bgRef>
    </p:bg>
    <p:spTree>
      <p:nvGrpSpPr>
        <p:cNvPr id="1" name=""/>
        <p:cNvGrpSpPr/>
        <p:nvPr/>
      </p:nvGrpSpPr>
      <p:grpSpPr>
        <a:xfrm>
          <a:off x="0" y="0"/>
          <a:ext cx="0" cy="0"/>
          <a:chOff x="0" y="0"/>
          <a:chExt cx="0" cy="0"/>
        </a:xfrm>
      </p:grpSpPr>
      <p:pic>
        <p:nvPicPr>
          <p:cNvPr id="11" name="图片 10" descr="59f2f16b39e15.jpg"/>
          <p:cNvPicPr>
            <a:picLocks noChangeAspect="1"/>
          </p:cNvPicPr>
          <p:nvPr userDrawn="1"/>
        </p:nvPicPr>
        <p:blipFill>
          <a:blip r:embed="rId2" cstate="print"/>
          <a:stretch>
            <a:fillRect/>
          </a:stretch>
        </p:blipFill>
        <p:spPr>
          <a:xfrm>
            <a:off x="0" y="1485899"/>
            <a:ext cx="12192000" cy="4410075"/>
          </a:xfrm>
          <a:prstGeom prst="rect">
            <a:avLst/>
          </a:prstGeom>
        </p:spPr>
      </p:pic>
      <p:sp>
        <p:nvSpPr>
          <p:cNvPr id="4" name="日期占位符 3"/>
          <p:cNvSpPr>
            <a:spLocks noGrp="1"/>
          </p:cNvSpPr>
          <p:nvPr>
            <p:ph type="dt" sz="half" idx="10"/>
          </p:nvPr>
        </p:nvSpPr>
        <p:spPr/>
        <p:txBody>
          <a:bodyPr/>
          <a:lstStyle/>
          <a:p>
            <a:fld id="{83F08F14-40AD-4F4B-8D0E-973BA19483FE}" type="datetimeFigureOut">
              <a:rPr lang="zh-CN" altLang="en-US" smtClean="0"/>
              <a:pPr/>
              <a:t>2020/10/29</a:t>
            </a:fld>
            <a:endParaRPr lang="zh-CN" altLang="en-US"/>
          </a:p>
        </p:txBody>
      </p:sp>
      <p:sp>
        <p:nvSpPr>
          <p:cNvPr id="6" name="灯片编号占位符 5"/>
          <p:cNvSpPr>
            <a:spLocks noGrp="1"/>
          </p:cNvSpPr>
          <p:nvPr>
            <p:ph type="sldNum" sz="quarter" idx="12"/>
          </p:nvPr>
        </p:nvSpPr>
        <p:spPr/>
        <p:txBody>
          <a:bodyPr/>
          <a:lstStyle/>
          <a:p>
            <a:fld id="{CAF217C7-C1E8-4674-A064-B8940E9DB362}" type="slidenum">
              <a:rPr lang="zh-CN" altLang="en-US" smtClean="0"/>
              <a:pPr/>
              <a:t>‹#›</a:t>
            </a:fld>
            <a:endParaRPr lang="zh-CN" altLang="en-US"/>
          </a:p>
        </p:txBody>
      </p:sp>
    </p:spTree>
    <p:extLst>
      <p:ext uri="{BB962C8B-B14F-4D97-AF65-F5344CB8AC3E}">
        <p14:creationId xmlns:p14="http://schemas.microsoft.com/office/powerpoint/2010/main" val="344908777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标题幻灯片">
    <p:bg>
      <p:bgRef idx="1001">
        <a:schemeClr val="bg1"/>
      </p:bgRef>
    </p:bg>
    <p:spTree>
      <p:nvGrpSpPr>
        <p:cNvPr id="1" name=""/>
        <p:cNvGrpSpPr/>
        <p:nvPr/>
      </p:nvGrpSpPr>
      <p:grpSpPr>
        <a:xfrm>
          <a:off x="0" y="0"/>
          <a:ext cx="0" cy="0"/>
          <a:chOff x="0" y="0"/>
          <a:chExt cx="0" cy="0"/>
        </a:xfrm>
      </p:grpSpPr>
      <p:pic>
        <p:nvPicPr>
          <p:cNvPr id="8" name="图片 7" descr="12.jpg"/>
          <p:cNvPicPr>
            <a:picLocks noChangeAspect="1"/>
          </p:cNvPicPr>
          <p:nvPr userDrawn="1"/>
        </p:nvPicPr>
        <p:blipFill>
          <a:blip r:embed="rId2" cstate="print"/>
          <a:stretch>
            <a:fillRect/>
          </a:stretch>
        </p:blipFill>
        <p:spPr>
          <a:xfrm>
            <a:off x="0" y="1427516"/>
            <a:ext cx="12192000" cy="4506559"/>
          </a:xfrm>
          <a:prstGeom prst="rect">
            <a:avLst/>
          </a:prstGeom>
        </p:spPr>
      </p:pic>
      <p:sp>
        <p:nvSpPr>
          <p:cNvPr id="4" name="日期占位符 3"/>
          <p:cNvSpPr>
            <a:spLocks noGrp="1"/>
          </p:cNvSpPr>
          <p:nvPr>
            <p:ph type="dt" sz="half" idx="10"/>
          </p:nvPr>
        </p:nvSpPr>
        <p:spPr/>
        <p:txBody>
          <a:bodyPr/>
          <a:lstStyle/>
          <a:p>
            <a:fld id="{83F08F14-40AD-4F4B-8D0E-973BA19483FE}" type="datetimeFigureOut">
              <a:rPr lang="zh-CN" altLang="en-US" smtClean="0"/>
              <a:pPr/>
              <a:t>2020/10/29</a:t>
            </a:fld>
            <a:endParaRPr lang="zh-CN" altLang="en-US"/>
          </a:p>
        </p:txBody>
      </p:sp>
      <p:sp>
        <p:nvSpPr>
          <p:cNvPr id="6" name="灯片编号占位符 5"/>
          <p:cNvSpPr>
            <a:spLocks noGrp="1"/>
          </p:cNvSpPr>
          <p:nvPr>
            <p:ph type="sldNum" sz="quarter" idx="12"/>
          </p:nvPr>
        </p:nvSpPr>
        <p:spPr/>
        <p:txBody>
          <a:bodyPr/>
          <a:lstStyle/>
          <a:p>
            <a:fld id="{CAF217C7-C1E8-4674-A064-B8940E9DB362}" type="slidenum">
              <a:rPr lang="zh-CN" altLang="en-US" smtClean="0"/>
              <a:pPr/>
              <a:t>‹#›</a:t>
            </a:fld>
            <a:endParaRPr lang="zh-CN" altLang="en-US"/>
          </a:p>
        </p:txBody>
      </p:sp>
    </p:spTree>
    <p:extLst>
      <p:ext uri="{BB962C8B-B14F-4D97-AF65-F5344CB8AC3E}">
        <p14:creationId xmlns:p14="http://schemas.microsoft.com/office/powerpoint/2010/main" val="399219764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标题幻灯片">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l="21204" r="21204"/>
          <a:stretch/>
        </p:blipFill>
        <p:spPr>
          <a:xfrm>
            <a:off x="0" y="1285875"/>
            <a:ext cx="12192000" cy="4476750"/>
          </a:xfrm>
          <a:prstGeom prst="rect">
            <a:avLst/>
          </a:prstGeom>
        </p:spPr>
      </p:pic>
      <p:sp>
        <p:nvSpPr>
          <p:cNvPr id="4" name="日期占位符 3"/>
          <p:cNvSpPr>
            <a:spLocks noGrp="1"/>
          </p:cNvSpPr>
          <p:nvPr>
            <p:ph type="dt" sz="half" idx="10"/>
          </p:nvPr>
        </p:nvSpPr>
        <p:spPr/>
        <p:txBody>
          <a:bodyPr/>
          <a:lstStyle/>
          <a:p>
            <a:fld id="{83F08F14-40AD-4F4B-8D0E-973BA19483FE}" type="datetimeFigureOut">
              <a:rPr lang="zh-CN" altLang="en-US" smtClean="0"/>
              <a:pPr/>
              <a:t>2020/10/29</a:t>
            </a:fld>
            <a:endParaRPr lang="zh-CN" altLang="en-US"/>
          </a:p>
        </p:txBody>
      </p:sp>
      <p:sp>
        <p:nvSpPr>
          <p:cNvPr id="6" name="灯片编号占位符 5"/>
          <p:cNvSpPr>
            <a:spLocks noGrp="1"/>
          </p:cNvSpPr>
          <p:nvPr>
            <p:ph type="sldNum" sz="quarter" idx="12"/>
          </p:nvPr>
        </p:nvSpPr>
        <p:spPr/>
        <p:txBody>
          <a:bodyPr/>
          <a:lstStyle/>
          <a:p>
            <a:fld id="{CAF217C7-C1E8-4674-A064-B8940E9DB362}" type="slidenum">
              <a:rPr lang="zh-CN" altLang="en-US" smtClean="0"/>
              <a:pPr/>
              <a:t>‹#›</a:t>
            </a:fld>
            <a:endParaRPr lang="zh-CN" altLang="en-US"/>
          </a:p>
        </p:txBody>
      </p:sp>
    </p:spTree>
    <p:extLst>
      <p:ext uri="{BB962C8B-B14F-4D97-AF65-F5344CB8AC3E}">
        <p14:creationId xmlns:p14="http://schemas.microsoft.com/office/powerpoint/2010/main" val="117316795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3_封底">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895832">
            <a:off x="7897680" y="-1023304"/>
            <a:ext cx="5370133" cy="5379950"/>
          </a:xfrm>
          <a:prstGeom prst="rect">
            <a:avLst/>
          </a:prstGeom>
        </p:spPr>
      </p:pic>
      <p:sp>
        <p:nvSpPr>
          <p:cNvPr id="4" name="任意多边形 3"/>
          <p:cNvSpPr/>
          <p:nvPr userDrawn="1"/>
        </p:nvSpPr>
        <p:spPr>
          <a:xfrm>
            <a:off x="11169587" y="6602427"/>
            <a:ext cx="1038889" cy="252949"/>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pic>
        <p:nvPicPr>
          <p:cNvPr id="3" name="图片 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448949" y="392120"/>
            <a:ext cx="2189252" cy="216000"/>
          </a:xfrm>
          <a:prstGeom prst="rect">
            <a:avLst/>
          </a:prstGeom>
        </p:spPr>
      </p:pic>
      <p:sp>
        <p:nvSpPr>
          <p:cNvPr id="5" name="灯片编号占位符 5"/>
          <p:cNvSpPr txBox="1">
            <a:spLocks/>
          </p:cNvSpPr>
          <p:nvPr userDrawn="1"/>
        </p:nvSpPr>
        <p:spPr>
          <a:xfrm>
            <a:off x="11412151" y="6546338"/>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sp>
        <p:nvSpPr>
          <p:cNvPr id="6" name="TextBox 5"/>
          <p:cNvSpPr txBox="1"/>
          <p:nvPr userDrawn="1"/>
        </p:nvSpPr>
        <p:spPr>
          <a:xfrm>
            <a:off x="9334649" y="629446"/>
            <a:ext cx="2496196" cy="384721"/>
          </a:xfrm>
          <a:prstGeom prst="rect">
            <a:avLst/>
          </a:prstGeom>
          <a:noFill/>
        </p:spPr>
        <p:txBody>
          <a:bodyPr wrap="none" rtlCol="0">
            <a:spAutoFit/>
          </a:bodyPr>
          <a:lstStyle/>
          <a:p>
            <a:r>
              <a:rPr lang="zh-CN" altLang="en-US" sz="1900" dirty="0">
                <a:solidFill>
                  <a:srgbClr val="005A9E"/>
                </a:solidFill>
                <a:latin typeface="华文行楷" panose="02010800040101010101" pitchFamily="2" charset="-122"/>
                <a:ea typeface="华文行楷" panose="02010800040101010101" pitchFamily="2" charset="-122"/>
              </a:rPr>
              <a:t>用科技  服务公共安全</a:t>
            </a:r>
          </a:p>
        </p:txBody>
      </p:sp>
    </p:spTree>
    <p:extLst>
      <p:ext uri="{BB962C8B-B14F-4D97-AF65-F5344CB8AC3E}">
        <p14:creationId xmlns:p14="http://schemas.microsoft.com/office/powerpoint/2010/main" val="424701922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9_仅标题">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895832">
            <a:off x="7897680" y="-1023304"/>
            <a:ext cx="5370133" cy="5379950"/>
          </a:xfrm>
          <a:prstGeom prst="rect">
            <a:avLst/>
          </a:prstGeom>
        </p:spPr>
      </p:pic>
      <p:sp>
        <p:nvSpPr>
          <p:cNvPr id="18" name="任意多边形 17"/>
          <p:cNvSpPr/>
          <p:nvPr userDrawn="1"/>
        </p:nvSpPr>
        <p:spPr>
          <a:xfrm>
            <a:off x="11155686" y="6615954"/>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8250" y="6548460"/>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grpSp>
        <p:nvGrpSpPr>
          <p:cNvPr id="4" name="组合 3"/>
          <p:cNvGrpSpPr/>
          <p:nvPr userDrawn="1"/>
        </p:nvGrpSpPr>
        <p:grpSpPr>
          <a:xfrm>
            <a:off x="536043" y="-493365"/>
            <a:ext cx="1130242" cy="1263746"/>
            <a:chOff x="3079808" y="892259"/>
            <a:chExt cx="1130242" cy="1263746"/>
          </a:xfrm>
        </p:grpSpPr>
        <p:sp>
          <p:nvSpPr>
            <p:cNvPr id="19" name="圆角矩形 18"/>
            <p:cNvSpPr/>
            <p:nvPr userDrawn="1"/>
          </p:nvSpPr>
          <p:spPr>
            <a:xfrm rot="18900000">
              <a:off x="3700708" y="1924863"/>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userDrawn="1"/>
          </p:nvSpPr>
          <p:spPr>
            <a:xfrm rot="18900000">
              <a:off x="3095625" y="892259"/>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userDrawn="1"/>
          </p:nvSpPr>
          <p:spPr>
            <a:xfrm rot="18900000">
              <a:off x="3079808" y="1624564"/>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448949" y="392120"/>
            <a:ext cx="2189252" cy="216000"/>
          </a:xfrm>
          <a:prstGeom prst="rect">
            <a:avLst/>
          </a:prstGeom>
        </p:spPr>
      </p:pic>
      <p:sp>
        <p:nvSpPr>
          <p:cNvPr id="12" name="TextBox 11"/>
          <p:cNvSpPr txBox="1"/>
          <p:nvPr userDrawn="1"/>
        </p:nvSpPr>
        <p:spPr>
          <a:xfrm>
            <a:off x="9334649" y="629446"/>
            <a:ext cx="2496196" cy="384721"/>
          </a:xfrm>
          <a:prstGeom prst="rect">
            <a:avLst/>
          </a:prstGeom>
          <a:noFill/>
        </p:spPr>
        <p:txBody>
          <a:bodyPr wrap="none" rtlCol="0">
            <a:spAutoFit/>
          </a:bodyPr>
          <a:lstStyle/>
          <a:p>
            <a:r>
              <a:rPr lang="zh-CN" altLang="en-US" sz="1900" dirty="0">
                <a:solidFill>
                  <a:srgbClr val="005A9E"/>
                </a:solidFill>
                <a:latin typeface="华文行楷" panose="02010800040101010101" pitchFamily="2" charset="-122"/>
                <a:ea typeface="华文行楷" panose="02010800040101010101" pitchFamily="2" charset="-122"/>
              </a:rPr>
              <a:t>用科技  服务公共安全</a:t>
            </a:r>
          </a:p>
        </p:txBody>
      </p:sp>
    </p:spTree>
    <p:extLst>
      <p:ext uri="{BB962C8B-B14F-4D97-AF65-F5344CB8AC3E}">
        <p14:creationId xmlns:p14="http://schemas.microsoft.com/office/powerpoint/2010/main" val="2213453911"/>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0_仅标题">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895832">
            <a:off x="7897680" y="-1023304"/>
            <a:ext cx="5370133" cy="5379950"/>
          </a:xfrm>
          <a:prstGeom prst="rect">
            <a:avLst/>
          </a:prstGeom>
        </p:spPr>
      </p:pic>
      <p:sp>
        <p:nvSpPr>
          <p:cNvPr id="18" name="任意多边形 17"/>
          <p:cNvSpPr/>
          <p:nvPr userDrawn="1"/>
        </p:nvSpPr>
        <p:spPr>
          <a:xfrm>
            <a:off x="11155686" y="6615954"/>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8250" y="6548460"/>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grpSp>
        <p:nvGrpSpPr>
          <p:cNvPr id="4" name="组合 3"/>
          <p:cNvGrpSpPr/>
          <p:nvPr userDrawn="1"/>
        </p:nvGrpSpPr>
        <p:grpSpPr>
          <a:xfrm>
            <a:off x="536043" y="-493365"/>
            <a:ext cx="1130242" cy="1263746"/>
            <a:chOff x="3079808" y="892259"/>
            <a:chExt cx="1130242" cy="1263746"/>
          </a:xfrm>
        </p:grpSpPr>
        <p:sp>
          <p:nvSpPr>
            <p:cNvPr id="19" name="圆角矩形 18"/>
            <p:cNvSpPr/>
            <p:nvPr userDrawn="1"/>
          </p:nvSpPr>
          <p:spPr>
            <a:xfrm rot="18900000">
              <a:off x="3700708" y="1924863"/>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userDrawn="1"/>
          </p:nvSpPr>
          <p:spPr>
            <a:xfrm rot="18900000">
              <a:off x="3095625" y="892259"/>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userDrawn="1"/>
          </p:nvSpPr>
          <p:spPr>
            <a:xfrm rot="18900000">
              <a:off x="3079808" y="1624564"/>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448949" y="392120"/>
            <a:ext cx="2189252" cy="216000"/>
          </a:xfrm>
          <a:prstGeom prst="rect">
            <a:avLst/>
          </a:prstGeom>
        </p:spPr>
      </p:pic>
      <p:sp>
        <p:nvSpPr>
          <p:cNvPr id="12" name="TextBox 11"/>
          <p:cNvSpPr txBox="1"/>
          <p:nvPr userDrawn="1"/>
        </p:nvSpPr>
        <p:spPr>
          <a:xfrm>
            <a:off x="9334649" y="629446"/>
            <a:ext cx="2496196" cy="384721"/>
          </a:xfrm>
          <a:prstGeom prst="rect">
            <a:avLst/>
          </a:prstGeom>
          <a:noFill/>
        </p:spPr>
        <p:txBody>
          <a:bodyPr wrap="none" rtlCol="0">
            <a:spAutoFit/>
          </a:bodyPr>
          <a:lstStyle/>
          <a:p>
            <a:r>
              <a:rPr lang="zh-CN" altLang="en-US" sz="1900" dirty="0">
                <a:solidFill>
                  <a:srgbClr val="005A9E"/>
                </a:solidFill>
                <a:latin typeface="华文行楷" panose="02010800040101010101" pitchFamily="2" charset="-122"/>
                <a:ea typeface="华文行楷" panose="02010800040101010101" pitchFamily="2" charset="-122"/>
              </a:rPr>
              <a:t>用科技  服务公共安全</a:t>
            </a:r>
          </a:p>
        </p:txBody>
      </p:sp>
      <p:sp>
        <p:nvSpPr>
          <p:cNvPr id="11" name="标题 1"/>
          <p:cNvSpPr>
            <a:spLocks noGrp="1"/>
          </p:cNvSpPr>
          <p:nvPr>
            <p:ph type="title"/>
          </p:nvPr>
        </p:nvSpPr>
        <p:spPr>
          <a:xfrm>
            <a:off x="1838326" y="349766"/>
            <a:ext cx="7619999" cy="484556"/>
          </a:xfrm>
        </p:spPr>
        <p:txBody>
          <a:bodyPr>
            <a:noAutofit/>
          </a:bodyPr>
          <a:lstStyle>
            <a:lvl1pPr>
              <a:defRPr sz="3200" b="1"/>
            </a:lvl1pPr>
          </a:lstStyle>
          <a:p>
            <a:r>
              <a:rPr lang="zh-CN" altLang="en-US" dirty="0"/>
              <a:t>单击此处编辑母版标题样式</a:t>
            </a:r>
          </a:p>
        </p:txBody>
      </p:sp>
    </p:spTree>
    <p:extLst>
      <p:ext uri="{BB962C8B-B14F-4D97-AF65-F5344CB8AC3E}">
        <p14:creationId xmlns:p14="http://schemas.microsoft.com/office/powerpoint/2010/main" val="269117277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仅标题">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0" y="996637"/>
            <a:ext cx="12192000" cy="6008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734698" y="344495"/>
            <a:ext cx="2189252" cy="216000"/>
          </a:xfrm>
          <a:prstGeom prst="rect">
            <a:avLst/>
          </a:prstGeom>
        </p:spPr>
      </p:pic>
      <p:sp>
        <p:nvSpPr>
          <p:cNvPr id="18" name="任意多边形 17"/>
          <p:cNvSpPr/>
          <p:nvPr userDrawn="1"/>
        </p:nvSpPr>
        <p:spPr>
          <a:xfrm>
            <a:off x="11153111" y="6769522"/>
            <a:ext cx="1038889" cy="242046"/>
          </a:xfrm>
          <a:custGeom>
            <a:avLst/>
            <a:gdLst>
              <a:gd name="connsiteX0" fmla="*/ 240506 w 1038889"/>
              <a:gd name="connsiteY0" fmla="*/ 0 h 242046"/>
              <a:gd name="connsiteX1" fmla="*/ 242046 w 1038889"/>
              <a:gd name="connsiteY1" fmla="*/ 0 h 242046"/>
              <a:gd name="connsiteX2" fmla="*/ 1038889 w 1038889"/>
              <a:gd name="connsiteY2" fmla="*/ 0 h 242046"/>
              <a:gd name="connsiteX3" fmla="*/ 1038889 w 1038889"/>
              <a:gd name="connsiteY3" fmla="*/ 242046 h 242046"/>
              <a:gd name="connsiteX4" fmla="*/ 242046 w 1038889"/>
              <a:gd name="connsiteY4" fmla="*/ 242046 h 242046"/>
              <a:gd name="connsiteX5" fmla="*/ 240506 w 1038889"/>
              <a:gd name="connsiteY5" fmla="*/ 242046 h 242046"/>
              <a:gd name="connsiteX6" fmla="*/ 0 w 1038889"/>
              <a:gd name="connsiteY6" fmla="*/ 242046 h 242046"/>
              <a:gd name="connsiteX7" fmla="*/ 240506 w 1038889"/>
              <a:gd name="connsiteY7" fmla="*/ 1540 h 24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889" h="242046">
                <a:moveTo>
                  <a:pt x="240506" y="0"/>
                </a:moveTo>
                <a:lnTo>
                  <a:pt x="242046" y="0"/>
                </a:lnTo>
                <a:lnTo>
                  <a:pt x="1038889" y="0"/>
                </a:lnTo>
                <a:lnTo>
                  <a:pt x="1038889" y="242046"/>
                </a:lnTo>
                <a:lnTo>
                  <a:pt x="242046" y="242046"/>
                </a:lnTo>
                <a:lnTo>
                  <a:pt x="240506" y="242046"/>
                </a:lnTo>
                <a:lnTo>
                  <a:pt x="0" y="242046"/>
                </a:lnTo>
                <a:lnTo>
                  <a:pt x="240506" y="15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b="1" dirty="0"/>
          </a:p>
        </p:txBody>
      </p:sp>
      <p:sp>
        <p:nvSpPr>
          <p:cNvPr id="16" name="灯片编号占位符 5"/>
          <p:cNvSpPr txBox="1">
            <a:spLocks/>
          </p:cNvSpPr>
          <p:nvPr userDrawn="1"/>
        </p:nvSpPr>
        <p:spPr>
          <a:xfrm>
            <a:off x="11395675" y="6702028"/>
            <a:ext cx="812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solidFill>
                  <a:schemeClr val="bg1"/>
                </a:solidFill>
              </a:rPr>
              <a:t>Page  </a:t>
            </a:r>
            <a:fld id="{CAF217C7-C1E8-4674-A064-B8940E9DB362}" type="slidenum">
              <a:rPr lang="zh-CN" altLang="en-US" sz="1000" b="1" smtClean="0">
                <a:solidFill>
                  <a:schemeClr val="bg1"/>
                </a:solidFill>
              </a:rPr>
              <a:pPr algn="ctr"/>
              <a:t>‹#›</a:t>
            </a:fld>
            <a:endParaRPr lang="zh-CN" altLang="en-US" sz="1000" b="1" dirty="0">
              <a:solidFill>
                <a:schemeClr val="bg1"/>
              </a:solidFill>
            </a:endParaRPr>
          </a:p>
        </p:txBody>
      </p:sp>
      <p:sp>
        <p:nvSpPr>
          <p:cNvPr id="11" name="内容占位符 2"/>
          <p:cNvSpPr>
            <a:spLocks noGrp="1"/>
          </p:cNvSpPr>
          <p:nvPr>
            <p:ph idx="1"/>
          </p:nvPr>
        </p:nvSpPr>
        <p:spPr>
          <a:xfrm>
            <a:off x="529652" y="1035445"/>
            <a:ext cx="11132696" cy="5169412"/>
          </a:xfrm>
        </p:spPr>
        <p:txBody>
          <a:bodyPr>
            <a:normAutofit/>
          </a:bodyPr>
          <a:lstStyle>
            <a:lvl1pPr marL="342900" indent="-342900">
              <a:lnSpc>
                <a:spcPct val="150000"/>
              </a:lnSpc>
              <a:buClr>
                <a:schemeClr val="tx2"/>
              </a:buClr>
              <a:buFont typeface="Arial" pitchFamily="34" charset="0"/>
              <a:buChar char="•"/>
              <a:defRPr sz="2400" b="1">
                <a:latin typeface="微软雅黑" pitchFamily="34" charset="-122"/>
                <a:ea typeface="微软雅黑" pitchFamily="34" charset="-122"/>
              </a:defRPr>
            </a:lvl1pPr>
            <a:lvl2pPr marL="800100" indent="-342900">
              <a:lnSpc>
                <a:spcPct val="150000"/>
              </a:lnSpc>
              <a:buClr>
                <a:schemeClr val="tx2"/>
              </a:buClr>
              <a:buFont typeface="Arial" pitchFamily="34" charset="0"/>
              <a:buChar char="•"/>
              <a:defRPr sz="2000" b="1">
                <a:latin typeface="微软雅黑" pitchFamily="34" charset="-122"/>
                <a:ea typeface="微软雅黑" pitchFamily="34" charset="-122"/>
              </a:defRPr>
            </a:lvl2pPr>
            <a:lvl3pPr marL="1257300" indent="-342900">
              <a:lnSpc>
                <a:spcPct val="150000"/>
              </a:lnSpc>
              <a:buClr>
                <a:schemeClr val="tx2"/>
              </a:buClr>
              <a:buFont typeface="Arial" pitchFamily="34" charset="0"/>
              <a:buChar char="•"/>
              <a:defRPr sz="2000" b="1">
                <a:latin typeface="微软雅黑" pitchFamily="34" charset="-122"/>
                <a:ea typeface="微软雅黑" pitchFamily="34" charset="-122"/>
              </a:defRPr>
            </a:lvl3pPr>
            <a:lvl4pPr marL="1714500" indent="-342900">
              <a:lnSpc>
                <a:spcPct val="150000"/>
              </a:lnSpc>
              <a:buClr>
                <a:schemeClr val="tx2"/>
              </a:buClr>
              <a:buFont typeface="Arial" pitchFamily="34" charset="0"/>
              <a:buChar char="•"/>
              <a:defRPr sz="2000" b="1">
                <a:latin typeface="微软雅黑" pitchFamily="34" charset="-122"/>
                <a:ea typeface="微软雅黑" pitchFamily="34" charset="-122"/>
              </a:defRPr>
            </a:lvl4pPr>
            <a:lvl5pPr marL="2171700" indent="-342900">
              <a:lnSpc>
                <a:spcPct val="150000"/>
              </a:lnSpc>
              <a:buClr>
                <a:schemeClr val="tx2"/>
              </a:buClr>
              <a:buFont typeface="Arial" pitchFamily="34" charset="0"/>
              <a:buChar char="•"/>
              <a:defRPr sz="2000" b="1">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 name="标题 1"/>
          <p:cNvSpPr>
            <a:spLocks noGrp="1"/>
          </p:cNvSpPr>
          <p:nvPr>
            <p:ph type="title"/>
          </p:nvPr>
        </p:nvSpPr>
        <p:spPr>
          <a:xfrm>
            <a:off x="1855822" y="362561"/>
            <a:ext cx="7801873" cy="484556"/>
          </a:xfrm>
          <a:prstGeom prst="rect">
            <a:avLst/>
          </a:prstGeom>
        </p:spPr>
        <p:txBody>
          <a:bodyPr>
            <a:noAutofit/>
          </a:bodyPr>
          <a:lstStyle>
            <a:lvl1pPr>
              <a:defRPr sz="3200" b="1"/>
            </a:lvl1pPr>
          </a:lstStyle>
          <a:p>
            <a:r>
              <a:rPr lang="zh-CN" altLang="en-US" dirty="0"/>
              <a:t>单击此处编辑母版标题样式</a:t>
            </a:r>
          </a:p>
        </p:txBody>
      </p:sp>
      <p:sp>
        <p:nvSpPr>
          <p:cNvPr id="12" name="圆角矩形 11"/>
          <p:cNvSpPr/>
          <p:nvPr userDrawn="1"/>
        </p:nvSpPr>
        <p:spPr>
          <a:xfrm rot="18900000">
            <a:off x="1156943" y="539239"/>
            <a:ext cx="231142" cy="231142"/>
          </a:xfrm>
          <a:prstGeom prst="roundRect">
            <a:avLst/>
          </a:prstGeom>
          <a:solidFill>
            <a:schemeClr val="bg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userDrawn="1"/>
        </p:nvSpPr>
        <p:spPr>
          <a:xfrm rot="18900000">
            <a:off x="551860" y="-493365"/>
            <a:ext cx="1114425" cy="1075951"/>
          </a:xfrm>
          <a:prstGeom prst="roundRect">
            <a:avLst>
              <a:gd name="adj" fmla="val 6487"/>
            </a:avLst>
          </a:prstGeom>
          <a:solidFill>
            <a:srgbClr val="FFC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userDrawn="1"/>
        </p:nvSpPr>
        <p:spPr>
          <a:xfrm rot="18900000">
            <a:off x="536043" y="238940"/>
            <a:ext cx="445021" cy="445021"/>
          </a:xfrm>
          <a:prstGeom prst="roundRect">
            <a:avLst/>
          </a:prstGeom>
          <a:solidFill>
            <a:schemeClr val="accent2">
              <a:lumMod val="40000"/>
              <a:lumOff val="6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987454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F08F14-40AD-4F4B-8D0E-973BA19483FE}" type="datetimeFigureOut">
              <a:rPr lang="zh-CN" altLang="en-US" smtClean="0"/>
              <a:pPr/>
              <a:t>2020/10/29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F217C7-C1E8-4674-A064-B8940E9DB362}" type="slidenum">
              <a:rPr lang="zh-CN" altLang="en-US" smtClean="0"/>
              <a:pPr/>
              <a:t>‹#›</a:t>
            </a:fld>
            <a:endParaRPr lang="zh-CN" altLang="en-US"/>
          </a:p>
        </p:txBody>
      </p:sp>
    </p:spTree>
    <p:extLst>
      <p:ext uri="{BB962C8B-B14F-4D97-AF65-F5344CB8AC3E}">
        <p14:creationId xmlns:p14="http://schemas.microsoft.com/office/powerpoint/2010/main" val="249400419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9" r:id="rId4"/>
    <p:sldLayoutId id="2147483671" r:id="rId5"/>
    <p:sldLayoutId id="2147483694" r:id="rId6"/>
    <p:sldLayoutId id="2147483675" r:id="rId7"/>
    <p:sldLayoutId id="2147483695" r:id="rId8"/>
    <p:sldLayoutId id="2147483677" r:id="rId9"/>
    <p:sldLayoutId id="2147483678" r:id="rId10"/>
    <p:sldLayoutId id="2147483679" r:id="rId11"/>
    <p:sldLayoutId id="2147483680" r:id="rId12"/>
    <p:sldLayoutId id="2147483681" r:id="rId13"/>
    <p:sldLayoutId id="2147483682" r:id="rId14"/>
    <p:sldLayoutId id="2147483684" r:id="rId15"/>
  </p:sldLayoutIdLst>
  <p:txStyles>
    <p:titleStyle>
      <a:lvl1pPr algn="l" defTabSz="914400" rtl="0" eaLnBrk="1" latinLnBrk="0" hangingPunct="1">
        <a:lnSpc>
          <a:spcPct val="90000"/>
        </a:lnSpc>
        <a:spcBef>
          <a:spcPct val="0"/>
        </a:spcBef>
        <a:buNone/>
        <a:defRPr sz="36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medcl/elasticsearch-analysis-ik/releases/download/v5.5.2/elasticsearch-analysis-ik-5.5.2.zip" TargetMode="Externa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日期占位符 1"/>
          <p:cNvSpPr>
            <a:spLocks noGrp="1"/>
          </p:cNvSpPr>
          <p:nvPr>
            <p:ph type="dt" sz="half" idx="10"/>
          </p:nvPr>
        </p:nvSpPr>
        <p:spPr/>
        <p:txBody>
          <a:bodyPr/>
          <a:lstStyle/>
          <a:p>
            <a:fld id="{CB73942A-335F-4AEF-AE7C-D98F194E894E}" type="datetime1">
              <a:rPr lang="zh-CN" altLang="en-US" smtClean="0">
                <a:latin typeface="微软雅黑" panose="020B0503020204020204" pitchFamily="34" charset="-122"/>
                <a:ea typeface="微软雅黑" panose="020B0503020204020204" pitchFamily="34" charset="-122"/>
              </a:rPr>
              <a:pPr/>
              <a:t>2020/10/29</a:t>
            </a:fld>
            <a:endParaRPr lang="zh-CN" altLang="en-US" dirty="0">
              <a:latin typeface="微软雅黑" panose="020B0503020204020204" pitchFamily="34" charset="-122"/>
              <a:ea typeface="微软雅黑" panose="020B0503020204020204" pitchFamily="34" charset="-122"/>
            </a:endParaRPr>
          </a:p>
        </p:txBody>
      </p:sp>
      <p:sp>
        <p:nvSpPr>
          <p:cNvPr id="19" name="副标题 2"/>
          <p:cNvSpPr txBox="1">
            <a:spLocks noChangeAspect="1"/>
          </p:cNvSpPr>
          <p:nvPr/>
        </p:nvSpPr>
        <p:spPr>
          <a:xfrm>
            <a:off x="7856489" y="469313"/>
            <a:ext cx="4145203" cy="727871"/>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b="1" dirty="0">
                <a:solidFill>
                  <a:srgbClr val="0070C0"/>
                </a:solidFill>
                <a:latin typeface="+mj-ea"/>
              </a:rPr>
              <a:t>北京辰安科技股份有限公司</a:t>
            </a:r>
          </a:p>
        </p:txBody>
      </p:sp>
      <p:pic>
        <p:nvPicPr>
          <p:cNvPr id="20" name="图片 1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980314" y="469313"/>
            <a:ext cx="3007402" cy="296722"/>
          </a:xfrm>
          <a:prstGeom prst="rect">
            <a:avLst/>
          </a:prstGeom>
        </p:spPr>
      </p:pic>
      <p:sp>
        <p:nvSpPr>
          <p:cNvPr id="21" name="对角圆角矩形 26">
            <a:extLst>
              <a:ext uri="{FF2B5EF4-FFF2-40B4-BE49-F238E27FC236}">
                <a16:creationId xmlns:a16="http://schemas.microsoft.com/office/drawing/2014/main" id="{34989474-D3B1-48C5-AA40-AEFF55F385EB}"/>
              </a:ext>
            </a:extLst>
          </p:cNvPr>
          <p:cNvSpPr/>
          <p:nvPr/>
        </p:nvSpPr>
        <p:spPr>
          <a:xfrm>
            <a:off x="1711100" y="2219236"/>
            <a:ext cx="8275782" cy="2695575"/>
          </a:xfrm>
          <a:prstGeom prst="round2DiagRect">
            <a:avLst>
              <a:gd name="adj1" fmla="val 16224"/>
              <a:gd name="adj2" fmla="val 14748"/>
            </a:avLst>
          </a:prstGeom>
          <a:solidFill>
            <a:schemeClr val="bg1">
              <a:lumMod val="9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5">
            <a:extLst>
              <a:ext uri="{FF2B5EF4-FFF2-40B4-BE49-F238E27FC236}">
                <a16:creationId xmlns:a16="http://schemas.microsoft.com/office/drawing/2014/main" id="{A527880C-D827-4C68-BB15-1251BD57EDE5}"/>
              </a:ext>
            </a:extLst>
          </p:cNvPr>
          <p:cNvSpPr txBox="1"/>
          <p:nvPr/>
        </p:nvSpPr>
        <p:spPr>
          <a:xfrm>
            <a:off x="2299339" y="3059193"/>
            <a:ext cx="7099304" cy="1015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lgn="ctr">
              <a:defRPr sz="3600" b="1">
                <a:solidFill>
                  <a:srgbClr val="FFFFFF"/>
                </a:solidFill>
                <a:latin typeface="微软雅黑"/>
                <a:ea typeface="微软雅黑"/>
                <a:cs typeface="微软雅黑"/>
                <a:sym typeface="微软雅黑"/>
              </a:defRPr>
            </a:pPr>
            <a:r>
              <a:rPr lang="en-US" altLang="zh-CN" sz="6000" dirty="0">
                <a:solidFill>
                  <a:schemeClr val="accent1">
                    <a:lumMod val="75000"/>
                  </a:schemeClr>
                </a:solidFill>
              </a:rPr>
              <a:t>Elasticsearch</a:t>
            </a:r>
            <a:r>
              <a:rPr lang="zh-CN" altLang="en-US" sz="6000" dirty="0">
                <a:solidFill>
                  <a:schemeClr val="accent1">
                    <a:lumMod val="75000"/>
                  </a:schemeClr>
                </a:solidFill>
              </a:rPr>
              <a:t>分享</a:t>
            </a:r>
            <a:endParaRPr sz="6000" dirty="0">
              <a:solidFill>
                <a:schemeClr val="accent1">
                  <a:lumMod val="75000"/>
                </a:schemeClr>
              </a:solidFill>
            </a:endParaRPr>
          </a:p>
        </p:txBody>
      </p:sp>
    </p:spTree>
    <p:extLst>
      <p:ext uri="{BB962C8B-B14F-4D97-AF65-F5344CB8AC3E}">
        <p14:creationId xmlns:p14="http://schemas.microsoft.com/office/powerpoint/2010/main" val="2325580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D3F94-7083-4534-B42C-C5ED979B30C1}"/>
              </a:ext>
            </a:extLst>
          </p:cNvPr>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schemeClr val="tx1"/>
                </a:solidFill>
                <a:effectLst/>
                <a:uLnTx/>
                <a:uFillTx/>
                <a:latin typeface="+mn-ea"/>
                <a:ea typeface="+mn-ea"/>
                <a:cs typeface="+mj-cs"/>
              </a:rPr>
              <a:t>基础构成</a:t>
            </a:r>
          </a:p>
        </p:txBody>
      </p:sp>
      <p:sp>
        <p:nvSpPr>
          <p:cNvPr id="6" name="文本框 5">
            <a:extLst>
              <a:ext uri="{FF2B5EF4-FFF2-40B4-BE49-F238E27FC236}">
                <a16:creationId xmlns:a16="http://schemas.microsoft.com/office/drawing/2014/main" id="{4B770A02-FDF7-490D-94D6-E0E0480CBA04}"/>
              </a:ext>
            </a:extLst>
          </p:cNvPr>
          <p:cNvSpPr txBox="1"/>
          <p:nvPr/>
        </p:nvSpPr>
        <p:spPr>
          <a:xfrm>
            <a:off x="600500" y="991083"/>
            <a:ext cx="8128000" cy="400110"/>
          </a:xfrm>
          <a:prstGeom prst="rect">
            <a:avLst/>
          </a:prstGeom>
          <a:noFill/>
        </p:spPr>
        <p:txBody>
          <a:bodyPr wrap="square" rtlCol="0">
            <a:spAutoFit/>
          </a:bodyPr>
          <a:lstStyle/>
          <a:p>
            <a:r>
              <a:rPr lang="zh-CN" altLang="en-US" sz="2000" dirty="0">
                <a:latin typeface="+mn-ea"/>
              </a:rPr>
              <a:t>为了方便理解，可以将 </a:t>
            </a:r>
            <a:r>
              <a:rPr lang="en-US" altLang="zh-CN" sz="2000" dirty="0">
                <a:latin typeface="+mn-ea"/>
              </a:rPr>
              <a:t>ES </a:t>
            </a:r>
            <a:r>
              <a:rPr lang="zh-CN" altLang="en-US" sz="2000" dirty="0">
                <a:latin typeface="+mn-ea"/>
              </a:rPr>
              <a:t>中的一些概念对应到熟悉的关系型数据库上</a:t>
            </a:r>
            <a:endParaRPr lang="en-US" altLang="zh-CN" sz="2000" dirty="0">
              <a:latin typeface="+mn-ea"/>
            </a:endParaRPr>
          </a:p>
        </p:txBody>
      </p:sp>
      <p:graphicFrame>
        <p:nvGraphicFramePr>
          <p:cNvPr id="7" name="表格 6">
            <a:extLst>
              <a:ext uri="{FF2B5EF4-FFF2-40B4-BE49-F238E27FC236}">
                <a16:creationId xmlns:a16="http://schemas.microsoft.com/office/drawing/2014/main" id="{9EDC5848-3B92-4E2F-A1EE-F10FFE546616}"/>
              </a:ext>
            </a:extLst>
          </p:cNvPr>
          <p:cNvGraphicFramePr>
            <a:graphicFrameLocks noGrp="1"/>
          </p:cNvGraphicFramePr>
          <p:nvPr>
            <p:extLst>
              <p:ext uri="{D42A27DB-BD31-4B8C-83A1-F6EECF244321}">
                <p14:modId xmlns:p14="http://schemas.microsoft.com/office/powerpoint/2010/main" val="2100588847"/>
              </p:ext>
            </p:extLst>
          </p:nvPr>
        </p:nvGraphicFramePr>
        <p:xfrm>
          <a:off x="600500" y="1579880"/>
          <a:ext cx="8813214" cy="1849120"/>
        </p:xfrm>
        <a:graphic>
          <a:graphicData uri="http://schemas.openxmlformats.org/drawingml/2006/table">
            <a:tbl>
              <a:tblPr firstRow="1" bandRow="1">
                <a:tableStyleId>{5C22544A-7EE6-4342-B048-85BDC9FD1C3A}</a:tableStyleId>
              </a:tblPr>
              <a:tblGrid>
                <a:gridCol w="4406607">
                  <a:extLst>
                    <a:ext uri="{9D8B030D-6E8A-4147-A177-3AD203B41FA5}">
                      <a16:colId xmlns:a16="http://schemas.microsoft.com/office/drawing/2014/main" val="337413668"/>
                    </a:ext>
                  </a:extLst>
                </a:gridCol>
                <a:gridCol w="4406607">
                  <a:extLst>
                    <a:ext uri="{9D8B030D-6E8A-4147-A177-3AD203B41FA5}">
                      <a16:colId xmlns:a16="http://schemas.microsoft.com/office/drawing/2014/main" val="1896326957"/>
                    </a:ext>
                  </a:extLst>
                </a:gridCol>
              </a:tblGrid>
              <a:tr h="0">
                <a:tc>
                  <a:txBody>
                    <a:bodyPr/>
                    <a:lstStyle/>
                    <a:p>
                      <a:r>
                        <a:rPr lang="en-US" altLang="zh-CN" dirty="0"/>
                        <a:t>MySQL</a:t>
                      </a:r>
                      <a:endParaRPr lang="zh-CN" altLang="en-US" dirty="0"/>
                    </a:p>
                  </a:txBody>
                  <a:tcPr/>
                </a:tc>
                <a:tc>
                  <a:txBody>
                    <a:bodyPr/>
                    <a:lstStyle/>
                    <a:p>
                      <a:r>
                        <a:rPr lang="en-US" altLang="zh-CN" dirty="0"/>
                        <a:t>Elasticsearch</a:t>
                      </a:r>
                      <a:endParaRPr lang="zh-CN" altLang="en-US" dirty="0"/>
                    </a:p>
                  </a:txBody>
                  <a:tcPr/>
                </a:tc>
                <a:extLst>
                  <a:ext uri="{0D108BD9-81ED-4DB2-BD59-A6C34878D82A}">
                    <a16:rowId xmlns:a16="http://schemas.microsoft.com/office/drawing/2014/main" val="2235861506"/>
                  </a:ext>
                </a:extLst>
              </a:tr>
              <a:tr h="370840">
                <a:tc>
                  <a:txBody>
                    <a:bodyPr/>
                    <a:lstStyle/>
                    <a:p>
                      <a:r>
                        <a:rPr lang="en-US" altLang="zh-CN" dirty="0"/>
                        <a:t>MySQL</a:t>
                      </a:r>
                      <a:r>
                        <a:rPr lang="zh-CN" altLang="en-US" dirty="0"/>
                        <a:t>服务</a:t>
                      </a:r>
                    </a:p>
                  </a:txBody>
                  <a:tcPr/>
                </a:tc>
                <a:tc>
                  <a:txBody>
                    <a:bodyPr/>
                    <a:lstStyle/>
                    <a:p>
                      <a:r>
                        <a:rPr lang="en-US" altLang="zh-CN" dirty="0"/>
                        <a:t>ES </a:t>
                      </a:r>
                      <a:r>
                        <a:rPr lang="zh-CN" altLang="en-US" dirty="0"/>
                        <a:t>集群服务</a:t>
                      </a:r>
                    </a:p>
                  </a:txBody>
                  <a:tcPr/>
                </a:tc>
                <a:extLst>
                  <a:ext uri="{0D108BD9-81ED-4DB2-BD59-A6C34878D82A}">
                    <a16:rowId xmlns:a16="http://schemas.microsoft.com/office/drawing/2014/main" val="3952424545"/>
                  </a:ext>
                </a:extLst>
              </a:tr>
              <a:tr h="370840">
                <a:tc>
                  <a:txBody>
                    <a:bodyPr/>
                    <a:lstStyle/>
                    <a:p>
                      <a:r>
                        <a:rPr lang="zh-CN" altLang="en-US" dirty="0"/>
                        <a:t>数据库 </a:t>
                      </a:r>
                      <a:r>
                        <a:rPr lang="en-US" altLang="zh-CN" dirty="0"/>
                        <a:t>Database</a:t>
                      </a:r>
                      <a:endParaRPr lang="zh-CN" altLang="en-US" dirty="0"/>
                    </a:p>
                  </a:txBody>
                  <a:tcPr/>
                </a:tc>
                <a:tc>
                  <a:txBody>
                    <a:bodyPr/>
                    <a:lstStyle/>
                    <a:p>
                      <a:r>
                        <a:rPr lang="zh-CN" altLang="en-US" dirty="0"/>
                        <a:t>索引 </a:t>
                      </a:r>
                      <a:r>
                        <a:rPr lang="en-US" altLang="zh-CN" dirty="0"/>
                        <a:t>Index</a:t>
                      </a:r>
                      <a:r>
                        <a:rPr lang="zh-CN" altLang="en-US" dirty="0"/>
                        <a:t>（名词），动词相当于</a:t>
                      </a:r>
                      <a:r>
                        <a:rPr lang="en-US" altLang="zh-CN" dirty="0">
                          <a:latin typeface="+mn-ea"/>
                          <a:ea typeface="+mn-ea"/>
                        </a:rPr>
                        <a:t>insert</a:t>
                      </a:r>
                      <a:endParaRPr lang="zh-CN" altLang="en-US" dirty="0">
                        <a:latin typeface="+mn-ea"/>
                        <a:ea typeface="+mn-ea"/>
                      </a:endParaRPr>
                    </a:p>
                  </a:txBody>
                  <a:tcPr/>
                </a:tc>
                <a:extLst>
                  <a:ext uri="{0D108BD9-81ED-4DB2-BD59-A6C34878D82A}">
                    <a16:rowId xmlns:a16="http://schemas.microsoft.com/office/drawing/2014/main" val="2662492494"/>
                  </a:ext>
                </a:extLst>
              </a:tr>
              <a:tr h="370840">
                <a:tc>
                  <a:txBody>
                    <a:bodyPr/>
                    <a:lstStyle/>
                    <a:p>
                      <a:r>
                        <a:rPr lang="zh-CN" altLang="en-US" dirty="0"/>
                        <a:t>表 </a:t>
                      </a:r>
                      <a:r>
                        <a:rPr lang="en-US" altLang="zh-CN" dirty="0"/>
                        <a:t>Table</a:t>
                      </a:r>
                      <a:endParaRPr lang="zh-CN" altLang="en-US" dirty="0"/>
                    </a:p>
                  </a:txBody>
                  <a:tcPr/>
                </a:tc>
                <a:tc>
                  <a:txBody>
                    <a:bodyPr/>
                    <a:lstStyle/>
                    <a:p>
                      <a:r>
                        <a:rPr lang="zh-CN" altLang="en-US" dirty="0"/>
                        <a:t>类型 </a:t>
                      </a:r>
                      <a:r>
                        <a:rPr lang="en-US" altLang="zh-CN" dirty="0"/>
                        <a:t>Type</a:t>
                      </a:r>
                      <a:endParaRPr lang="zh-CN" altLang="en-US" dirty="0"/>
                    </a:p>
                  </a:txBody>
                  <a:tcPr/>
                </a:tc>
                <a:extLst>
                  <a:ext uri="{0D108BD9-81ED-4DB2-BD59-A6C34878D82A}">
                    <a16:rowId xmlns:a16="http://schemas.microsoft.com/office/drawing/2014/main" val="3545142153"/>
                  </a:ext>
                </a:extLst>
              </a:tr>
              <a:tr h="370840">
                <a:tc>
                  <a:txBody>
                    <a:bodyPr/>
                    <a:lstStyle/>
                    <a:p>
                      <a:r>
                        <a:rPr lang="zh-CN" altLang="en-US" dirty="0"/>
                        <a:t>记录 </a:t>
                      </a:r>
                      <a:r>
                        <a:rPr lang="en-US" altLang="zh-CN" dirty="0"/>
                        <a:t>Records</a:t>
                      </a:r>
                      <a:r>
                        <a:rPr lang="zh-CN" altLang="en-US" dirty="0"/>
                        <a:t>（一行行记录）</a:t>
                      </a:r>
                    </a:p>
                  </a:txBody>
                  <a:tcPr/>
                </a:tc>
                <a:tc>
                  <a:txBody>
                    <a:bodyPr/>
                    <a:lstStyle/>
                    <a:p>
                      <a:r>
                        <a:rPr lang="zh-CN" altLang="en-US" dirty="0"/>
                        <a:t>文档 </a:t>
                      </a:r>
                      <a:r>
                        <a:rPr lang="en-US" altLang="zh-CN" dirty="0"/>
                        <a:t>Document</a:t>
                      </a:r>
                      <a:r>
                        <a:rPr lang="zh-CN" altLang="en-US" dirty="0"/>
                        <a:t>（</a:t>
                      </a:r>
                      <a:r>
                        <a:rPr lang="en-US" altLang="zh-CN" dirty="0"/>
                        <a:t>JSON </a:t>
                      </a:r>
                      <a:r>
                        <a:rPr lang="zh-CN" altLang="en-US" dirty="0"/>
                        <a:t>格式）</a:t>
                      </a:r>
                    </a:p>
                  </a:txBody>
                  <a:tcPr/>
                </a:tc>
                <a:extLst>
                  <a:ext uri="{0D108BD9-81ED-4DB2-BD59-A6C34878D82A}">
                    <a16:rowId xmlns:a16="http://schemas.microsoft.com/office/drawing/2014/main" val="235845868"/>
                  </a:ext>
                </a:extLst>
              </a:tr>
            </a:tbl>
          </a:graphicData>
        </a:graphic>
      </p:graphicFrame>
      <p:sp>
        <p:nvSpPr>
          <p:cNvPr id="8" name="文本框 7">
            <a:extLst>
              <a:ext uri="{FF2B5EF4-FFF2-40B4-BE49-F238E27FC236}">
                <a16:creationId xmlns:a16="http://schemas.microsoft.com/office/drawing/2014/main" id="{B7868FF4-4360-4FD8-B06D-1E0D2CBB3D24}"/>
              </a:ext>
            </a:extLst>
          </p:cNvPr>
          <p:cNvSpPr txBox="1"/>
          <p:nvPr/>
        </p:nvSpPr>
        <p:spPr>
          <a:xfrm>
            <a:off x="600500" y="3860468"/>
            <a:ext cx="11436825" cy="1938992"/>
          </a:xfrm>
          <a:prstGeom prst="rect">
            <a:avLst/>
          </a:prstGeom>
          <a:noFill/>
        </p:spPr>
        <p:txBody>
          <a:bodyPr wrap="square" rtlCol="0">
            <a:spAutoFit/>
          </a:bodyPr>
          <a:lstStyle/>
          <a:p>
            <a:r>
              <a:rPr lang="zh-CN" altLang="en-US" sz="2000" dirty="0">
                <a:latin typeface="+mn-ea"/>
              </a:rPr>
              <a:t>索引（</a:t>
            </a:r>
            <a:r>
              <a:rPr lang="en-US" altLang="zh-CN" sz="2000" dirty="0">
                <a:latin typeface="+mn-ea"/>
              </a:rPr>
              <a:t>Index</a:t>
            </a:r>
            <a:r>
              <a:rPr lang="zh-CN" altLang="en-US" sz="2000" dirty="0">
                <a:latin typeface="+mn-ea"/>
              </a:rPr>
              <a:t>）：具有相似特征的文档的集合。如，可以为客户数据、产品目录、订单数据创建索引。</a:t>
            </a:r>
            <a:endParaRPr lang="en-US" altLang="zh-CN" sz="2000" dirty="0">
              <a:latin typeface="+mn-ea"/>
            </a:endParaRPr>
          </a:p>
          <a:p>
            <a:endParaRPr lang="en-US" altLang="zh-CN" sz="2000" dirty="0">
              <a:latin typeface="+mn-ea"/>
            </a:endParaRPr>
          </a:p>
          <a:p>
            <a:r>
              <a:rPr lang="zh-CN" altLang="en-US" sz="2000" dirty="0">
                <a:latin typeface="+mn-ea"/>
              </a:rPr>
              <a:t>类型（</a:t>
            </a:r>
            <a:r>
              <a:rPr lang="en-US" altLang="zh-CN" sz="2000" dirty="0">
                <a:latin typeface="+mn-ea"/>
              </a:rPr>
              <a:t>Type</a:t>
            </a:r>
            <a:r>
              <a:rPr lang="zh-CN" altLang="en-US" sz="2000" dirty="0">
                <a:latin typeface="+mn-ea"/>
              </a:rPr>
              <a:t>）：为具有一组公共字段的文档定义一种类型。如，可为博客平台定义用户、博客类型。</a:t>
            </a:r>
            <a:endParaRPr lang="en-US" altLang="zh-CN" sz="2000" dirty="0">
              <a:latin typeface="+mn-ea"/>
            </a:endParaRPr>
          </a:p>
          <a:p>
            <a:pPr marL="342900" indent="-342900">
              <a:buFont typeface="Arial" panose="020B0604020202020204" pitchFamily="34" charset="0"/>
              <a:buChar char="•"/>
            </a:pPr>
            <a:r>
              <a:rPr lang="en-US" altLang="zh-CN" sz="2000" dirty="0">
                <a:latin typeface="+mn-ea"/>
              </a:rPr>
              <a:t>6.0</a:t>
            </a:r>
            <a:r>
              <a:rPr lang="zh-CN" altLang="en-US" sz="2000" dirty="0">
                <a:latin typeface="+mn-ea"/>
              </a:rPr>
              <a:t>之前一个索引可包含多个类型；</a:t>
            </a:r>
            <a:r>
              <a:rPr lang="en-US" altLang="zh-CN" sz="2000" dirty="0">
                <a:latin typeface="+mn-ea"/>
              </a:rPr>
              <a:t>6.0</a:t>
            </a:r>
            <a:r>
              <a:rPr lang="zh-CN" altLang="en-US" sz="2000" dirty="0">
                <a:latin typeface="+mn-ea"/>
              </a:rPr>
              <a:t>中默认一个索引只支持一个类型；</a:t>
            </a:r>
            <a:r>
              <a:rPr lang="en-US" altLang="zh-CN" sz="2000" dirty="0">
                <a:latin typeface="+mn-ea"/>
              </a:rPr>
              <a:t>7.0</a:t>
            </a:r>
            <a:r>
              <a:rPr lang="zh-CN" altLang="en-US" sz="2000" dirty="0">
                <a:latin typeface="+mn-ea"/>
              </a:rPr>
              <a:t>后已完全移除类型</a:t>
            </a:r>
            <a:endParaRPr lang="en-US" altLang="zh-CN" sz="2000" dirty="0">
              <a:latin typeface="+mn-ea"/>
            </a:endParaRPr>
          </a:p>
          <a:p>
            <a:endParaRPr lang="en-US" altLang="zh-CN" sz="2000" dirty="0">
              <a:latin typeface="+mn-ea"/>
            </a:endParaRPr>
          </a:p>
          <a:p>
            <a:r>
              <a:rPr lang="zh-CN" altLang="en-US" sz="2000" dirty="0">
                <a:latin typeface="+mn-ea"/>
              </a:rPr>
              <a:t>文档（</a:t>
            </a:r>
            <a:r>
              <a:rPr lang="en-US" altLang="zh-CN" sz="2000" dirty="0">
                <a:latin typeface="+mn-ea"/>
              </a:rPr>
              <a:t>Document</a:t>
            </a:r>
            <a:r>
              <a:rPr lang="zh-CN" altLang="en-US" sz="2000" dirty="0">
                <a:latin typeface="+mn-ea"/>
              </a:rPr>
              <a:t>）：</a:t>
            </a:r>
            <a:r>
              <a:rPr lang="en-US" altLang="zh-CN" sz="2000" dirty="0">
                <a:latin typeface="+mn-ea"/>
              </a:rPr>
              <a:t>ES</a:t>
            </a:r>
            <a:r>
              <a:rPr lang="zh-CN" altLang="en-US" sz="2000" dirty="0">
                <a:latin typeface="+mn-ea"/>
              </a:rPr>
              <a:t>中基本信息单位（最小数据单元）。如，可以是一条客户、产品、订单数据。</a:t>
            </a:r>
          </a:p>
        </p:txBody>
      </p:sp>
    </p:spTree>
    <p:extLst>
      <p:ext uri="{BB962C8B-B14F-4D97-AF65-F5344CB8AC3E}">
        <p14:creationId xmlns:p14="http://schemas.microsoft.com/office/powerpoint/2010/main" val="1054842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FC171F-629B-43C5-A0B3-FFDC0705E099}"/>
              </a:ext>
            </a:extLst>
          </p:cNvPr>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latin typeface="+mn-ea"/>
                <a:cs typeface="+mj-cs"/>
              </a:rPr>
              <a:t>核心概念</a:t>
            </a:r>
            <a:endParaRPr kumimoji="0" lang="zh-CN" altLang="en-US" b="1" i="0" u="none" strike="noStrike" kern="1200" cap="none" spc="0" normalizeH="0" baseline="0" noProof="0" dirty="0">
              <a:ln>
                <a:noFill/>
              </a:ln>
              <a:solidFill>
                <a:schemeClr val="tx1"/>
              </a:solidFill>
              <a:effectLst/>
              <a:uLnTx/>
              <a:uFillTx/>
              <a:latin typeface="+mn-ea"/>
              <a:ea typeface="+mn-ea"/>
              <a:cs typeface="+mj-cs"/>
            </a:endParaRPr>
          </a:p>
        </p:txBody>
      </p:sp>
      <p:sp>
        <p:nvSpPr>
          <p:cNvPr id="3" name="文本框 2">
            <a:extLst>
              <a:ext uri="{FF2B5EF4-FFF2-40B4-BE49-F238E27FC236}">
                <a16:creationId xmlns:a16="http://schemas.microsoft.com/office/drawing/2014/main" id="{B1597117-08B4-4EC2-9FEF-883D8E90223B}"/>
              </a:ext>
            </a:extLst>
          </p:cNvPr>
          <p:cNvSpPr txBox="1"/>
          <p:nvPr/>
        </p:nvSpPr>
        <p:spPr>
          <a:xfrm>
            <a:off x="518615" y="843677"/>
            <a:ext cx="10863618" cy="5539978"/>
          </a:xfrm>
          <a:prstGeom prst="rect">
            <a:avLst/>
          </a:prstGeom>
          <a:noFill/>
        </p:spPr>
        <p:txBody>
          <a:bodyPr wrap="square" rtlCol="0">
            <a:spAutoFit/>
          </a:bodyPr>
          <a:lstStyle/>
          <a:p>
            <a:r>
              <a:rPr lang="zh-CN" altLang="en-US" sz="2400" dirty="0">
                <a:latin typeface="+mn-ea"/>
              </a:rPr>
              <a:t>集群（</a:t>
            </a:r>
            <a:r>
              <a:rPr lang="en-US" altLang="zh-CN" sz="2400" dirty="0">
                <a:latin typeface="+mn-ea"/>
              </a:rPr>
              <a:t>Cluster</a:t>
            </a:r>
            <a:r>
              <a:rPr lang="zh-CN" altLang="en-US" sz="2400" dirty="0">
                <a:latin typeface="+mn-ea"/>
              </a:rPr>
              <a:t>）</a:t>
            </a:r>
            <a:endParaRPr lang="en-US" altLang="zh-CN" sz="2400" dirty="0">
              <a:latin typeface="+mn-ea"/>
            </a:endParaRPr>
          </a:p>
          <a:p>
            <a:pPr marL="342900" indent="-342900">
              <a:buFont typeface="Arial" panose="020B0604020202020204" pitchFamily="34" charset="0"/>
              <a:buChar char="•"/>
            </a:pPr>
            <a:r>
              <a:rPr lang="zh-CN" altLang="en-US" sz="2000" dirty="0">
                <a:latin typeface="+mn-ea"/>
              </a:rPr>
              <a:t>是</a:t>
            </a:r>
            <a:r>
              <a:rPr lang="zh-CN" altLang="en-US" sz="2000" dirty="0">
                <a:solidFill>
                  <a:srgbClr val="FF0000"/>
                </a:solidFill>
                <a:latin typeface="+mn-ea"/>
              </a:rPr>
              <a:t>一个</a:t>
            </a:r>
            <a:r>
              <a:rPr lang="zh-CN" altLang="en-US" sz="2000" dirty="0">
                <a:latin typeface="+mn-ea"/>
              </a:rPr>
              <a:t>或多个节点（服务器）的集合，这些节点共同持有整个数据</a:t>
            </a:r>
            <a:endParaRPr lang="en-US" altLang="zh-CN" sz="2000" dirty="0">
              <a:latin typeface="+mn-ea"/>
            </a:endParaRPr>
          </a:p>
          <a:p>
            <a:pPr marL="342900" indent="-342900">
              <a:buFont typeface="Arial" panose="020B0604020202020204" pitchFamily="34" charset="0"/>
              <a:buChar char="•"/>
            </a:pPr>
            <a:r>
              <a:rPr lang="zh-CN" altLang="en-US" sz="2000" dirty="0">
                <a:latin typeface="+mn-ea"/>
              </a:rPr>
              <a:t>默认集群名称为 </a:t>
            </a:r>
            <a:r>
              <a:rPr lang="en-US" altLang="zh-CN" sz="2000" dirty="0">
                <a:solidFill>
                  <a:srgbClr val="FF0000"/>
                </a:solidFill>
                <a:latin typeface="+mn-ea"/>
              </a:rPr>
              <a:t>elasticsearch</a:t>
            </a:r>
            <a:r>
              <a:rPr lang="zh-CN" altLang="en-US" sz="2000" dirty="0">
                <a:latin typeface="+mn-ea"/>
              </a:rPr>
              <a:t>，节点只能通过集群名称来加入集群</a:t>
            </a:r>
            <a:endParaRPr lang="en-US" altLang="zh-CN" sz="2000" dirty="0">
              <a:latin typeface="+mn-ea"/>
            </a:endParaRPr>
          </a:p>
          <a:p>
            <a:endParaRPr lang="en-US" altLang="zh-CN" sz="2400" dirty="0">
              <a:latin typeface="+mn-ea"/>
            </a:endParaRPr>
          </a:p>
          <a:p>
            <a:r>
              <a:rPr lang="zh-CN" altLang="en-US" sz="2400" dirty="0">
                <a:latin typeface="+mn-ea"/>
              </a:rPr>
              <a:t>节点（</a:t>
            </a:r>
            <a:r>
              <a:rPr lang="en-US" altLang="zh-CN" sz="2400" dirty="0">
                <a:latin typeface="+mn-ea"/>
              </a:rPr>
              <a:t>Node</a:t>
            </a:r>
            <a:r>
              <a:rPr lang="zh-CN" altLang="en-US" sz="2400" dirty="0">
                <a:latin typeface="+mn-ea"/>
              </a:rPr>
              <a:t>）</a:t>
            </a:r>
            <a:endParaRPr lang="en-US" altLang="zh-CN" sz="2400" dirty="0">
              <a:latin typeface="+mn-ea"/>
            </a:endParaRPr>
          </a:p>
          <a:p>
            <a:pPr marL="342900" indent="-342900">
              <a:buFont typeface="Arial" panose="020B0604020202020204" pitchFamily="34" charset="0"/>
              <a:buChar char="•"/>
            </a:pPr>
            <a:r>
              <a:rPr lang="zh-CN" altLang="en-US" sz="2000" dirty="0">
                <a:latin typeface="+mn-ea"/>
              </a:rPr>
              <a:t>单个服务器，是集群的一部分</a:t>
            </a:r>
            <a:endParaRPr lang="en-US" altLang="zh-CN" sz="2000" dirty="0">
              <a:latin typeface="+mn-ea"/>
            </a:endParaRPr>
          </a:p>
          <a:p>
            <a:pPr marL="342900" indent="-342900">
              <a:buFont typeface="Arial" panose="020B0604020202020204" pitchFamily="34" charset="0"/>
              <a:buChar char="•"/>
            </a:pPr>
            <a:r>
              <a:rPr lang="zh-CN" altLang="en-US" sz="2000" dirty="0">
                <a:latin typeface="+mn-ea"/>
              </a:rPr>
              <a:t>默认节点启动时会随机生成</a:t>
            </a:r>
            <a:r>
              <a:rPr lang="en-US" altLang="zh-CN" sz="2000" dirty="0">
                <a:latin typeface="+mn-ea"/>
              </a:rPr>
              <a:t>UUID</a:t>
            </a:r>
            <a:r>
              <a:rPr lang="zh-CN" altLang="en-US" sz="2000" dirty="0">
                <a:latin typeface="+mn-ea"/>
              </a:rPr>
              <a:t>节点名称，且默认会去加入名为</a:t>
            </a:r>
            <a:r>
              <a:rPr lang="en-US" altLang="zh-CN" sz="2000" dirty="0">
                <a:latin typeface="+mn-ea"/>
              </a:rPr>
              <a:t>elasticsearch</a:t>
            </a:r>
            <a:r>
              <a:rPr lang="zh-CN" altLang="en-US" sz="2000" dirty="0">
                <a:latin typeface="+mn-ea"/>
              </a:rPr>
              <a:t>的集群</a:t>
            </a:r>
            <a:endParaRPr lang="en-US" altLang="zh-CN" sz="2000" dirty="0">
              <a:latin typeface="+mn-ea"/>
            </a:endParaRPr>
          </a:p>
          <a:p>
            <a:pPr marL="342900" indent="-342900">
              <a:buFont typeface="Arial" panose="020B0604020202020204" pitchFamily="34" charset="0"/>
              <a:buChar char="•"/>
            </a:pPr>
            <a:r>
              <a:rPr lang="zh-CN" altLang="en-US" sz="2000" dirty="0">
                <a:latin typeface="+mn-ea"/>
              </a:rPr>
              <a:t>为了方便后期运维，建议自定义节点名称（</a:t>
            </a:r>
            <a:r>
              <a:rPr lang="en-US" altLang="zh-CN" sz="2000" dirty="0">
                <a:solidFill>
                  <a:srgbClr val="FF0000"/>
                </a:solidFill>
                <a:latin typeface="+mn-ea"/>
              </a:rPr>
              <a:t>node.name</a:t>
            </a:r>
            <a:r>
              <a:rPr lang="zh-CN" altLang="en-US" sz="2000" dirty="0">
                <a:latin typeface="+mn-ea"/>
              </a:rPr>
              <a:t>），建议配置为当前节点</a:t>
            </a:r>
            <a:r>
              <a:rPr lang="en-US" altLang="zh-CN" sz="2000" dirty="0">
                <a:latin typeface="+mn-ea"/>
              </a:rPr>
              <a:t>IP</a:t>
            </a:r>
          </a:p>
          <a:p>
            <a:endParaRPr lang="en-US" altLang="zh-CN" sz="2000" dirty="0">
              <a:latin typeface="+mn-ea"/>
            </a:endParaRPr>
          </a:p>
          <a:p>
            <a:r>
              <a:rPr lang="zh-CN" altLang="en-US" sz="2400" dirty="0">
                <a:latin typeface="+mn-ea"/>
              </a:rPr>
              <a:t>分片和副本（</a:t>
            </a:r>
            <a:r>
              <a:rPr lang="en-US" altLang="zh-CN" sz="2400" dirty="0">
                <a:latin typeface="+mn-ea"/>
              </a:rPr>
              <a:t>Shards &amp; Replicas</a:t>
            </a:r>
            <a:r>
              <a:rPr lang="zh-CN" altLang="en-US" sz="2400" dirty="0">
                <a:latin typeface="+mn-ea"/>
              </a:rPr>
              <a:t>）</a:t>
            </a:r>
            <a:endParaRPr lang="en-US" altLang="zh-CN" sz="2400" dirty="0">
              <a:latin typeface="+mn-ea"/>
            </a:endParaRPr>
          </a:p>
          <a:p>
            <a:r>
              <a:rPr lang="zh-CN" altLang="en-US" sz="2000" dirty="0">
                <a:latin typeface="+mn-ea"/>
              </a:rPr>
              <a:t>分片由来：索引可能会存储大量数据，这些数据可能超过单个节点的硬件限制</a:t>
            </a:r>
            <a:endParaRPr lang="en-US" altLang="zh-CN" sz="2000" dirty="0">
              <a:latin typeface="+mn-ea"/>
            </a:endParaRPr>
          </a:p>
          <a:p>
            <a:r>
              <a:rPr lang="zh-CN" altLang="en-US" sz="2000" dirty="0">
                <a:latin typeface="+mn-ea"/>
              </a:rPr>
              <a:t>分片概念：将索引细化为多个分片，散布在多台服务器上（分片数量、分片规则均可配置）</a:t>
            </a:r>
            <a:endParaRPr lang="en-US" altLang="zh-CN" sz="2000" dirty="0">
              <a:latin typeface="+mn-ea"/>
            </a:endParaRPr>
          </a:p>
          <a:p>
            <a:r>
              <a:rPr lang="zh-CN" altLang="en-US" sz="2000" dirty="0">
                <a:latin typeface="+mn-ea"/>
              </a:rPr>
              <a:t>分片好处：横向扩展简单、并行化操作，可提高吞吐量和性能</a:t>
            </a:r>
            <a:endParaRPr lang="en-US" altLang="zh-CN" sz="2000" dirty="0">
              <a:latin typeface="+mn-ea"/>
            </a:endParaRPr>
          </a:p>
          <a:p>
            <a:endParaRPr lang="en-US" altLang="zh-CN" dirty="0"/>
          </a:p>
          <a:p>
            <a:r>
              <a:rPr lang="zh-CN" altLang="en-US" sz="2000" dirty="0">
                <a:latin typeface="+mn-ea"/>
              </a:rPr>
              <a:t>副本由来：故障转移机制，防止分片或节点因某种原因脱机或消失</a:t>
            </a:r>
            <a:endParaRPr lang="en-US" altLang="zh-CN" sz="2000" dirty="0">
              <a:latin typeface="+mn-ea"/>
            </a:endParaRPr>
          </a:p>
          <a:p>
            <a:r>
              <a:rPr lang="zh-CN" altLang="en-US" sz="2000" dirty="0">
                <a:latin typeface="+mn-ea"/>
              </a:rPr>
              <a:t>副本概念：将索引的分片的一个或多个副本制作为副本分片</a:t>
            </a:r>
            <a:endParaRPr lang="en-US" altLang="zh-CN" sz="2000" dirty="0">
              <a:latin typeface="+mn-ea"/>
            </a:endParaRPr>
          </a:p>
          <a:p>
            <a:r>
              <a:rPr lang="zh-CN" altLang="en-US" sz="2000" dirty="0">
                <a:latin typeface="+mn-ea"/>
              </a:rPr>
              <a:t>副本好处：提高可用性、并行化操作，可提高吞吐量和性能</a:t>
            </a:r>
            <a:endParaRPr lang="en-US" altLang="zh-CN" sz="2000" dirty="0">
              <a:latin typeface="+mn-ea"/>
            </a:endParaRPr>
          </a:p>
        </p:txBody>
      </p:sp>
    </p:spTree>
    <p:extLst>
      <p:ext uri="{BB962C8B-B14F-4D97-AF65-F5344CB8AC3E}">
        <p14:creationId xmlns:p14="http://schemas.microsoft.com/office/powerpoint/2010/main" val="665108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9BA067-EC08-45A3-8735-5DAA8FC95046}"/>
              </a:ext>
            </a:extLst>
          </p:cNvPr>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schemeClr val="tx1"/>
                </a:solidFill>
                <a:effectLst/>
                <a:uLnTx/>
                <a:uFillTx/>
                <a:latin typeface="+mn-ea"/>
                <a:ea typeface="+mn-ea"/>
                <a:cs typeface="+mj-cs"/>
              </a:rPr>
              <a:t>Analysis</a:t>
            </a:r>
            <a:endParaRPr kumimoji="0" lang="zh-CN" altLang="en-US" b="1" i="0" u="none" strike="noStrike" kern="1200" cap="none" spc="0" normalizeH="0" baseline="0" noProof="0" dirty="0">
              <a:ln>
                <a:noFill/>
              </a:ln>
              <a:solidFill>
                <a:schemeClr val="tx1"/>
              </a:solidFill>
              <a:effectLst/>
              <a:uLnTx/>
              <a:uFillTx/>
              <a:latin typeface="+mn-ea"/>
              <a:ea typeface="+mn-ea"/>
              <a:cs typeface="+mj-cs"/>
            </a:endParaRPr>
          </a:p>
        </p:txBody>
      </p:sp>
      <p:sp>
        <p:nvSpPr>
          <p:cNvPr id="3" name="文本框 2">
            <a:extLst>
              <a:ext uri="{FF2B5EF4-FFF2-40B4-BE49-F238E27FC236}">
                <a16:creationId xmlns:a16="http://schemas.microsoft.com/office/drawing/2014/main" id="{A4C282A4-58CB-4033-A5BE-7EFCEACD509A}"/>
              </a:ext>
            </a:extLst>
          </p:cNvPr>
          <p:cNvSpPr txBox="1"/>
          <p:nvPr/>
        </p:nvSpPr>
        <p:spPr>
          <a:xfrm>
            <a:off x="421481" y="1071801"/>
            <a:ext cx="11770519" cy="6001643"/>
          </a:xfrm>
          <a:prstGeom prst="rect">
            <a:avLst/>
          </a:prstGeom>
          <a:noFill/>
        </p:spPr>
        <p:txBody>
          <a:bodyPr wrap="square" rtlCol="0">
            <a:spAutoFit/>
          </a:bodyPr>
          <a:lstStyle/>
          <a:p>
            <a:r>
              <a:rPr lang="zh-CN" altLang="en-US" sz="2400" b="1" dirty="0">
                <a:latin typeface="+mn-ea"/>
              </a:rPr>
              <a:t>分析（</a:t>
            </a:r>
            <a:r>
              <a:rPr lang="en-US" altLang="zh-CN" sz="2400" b="1" dirty="0">
                <a:latin typeface="+mn-ea"/>
              </a:rPr>
              <a:t>Analysis</a:t>
            </a:r>
            <a:r>
              <a:rPr lang="zh-CN" altLang="en-US" sz="2400" b="1" dirty="0">
                <a:latin typeface="+mn-ea"/>
              </a:rPr>
              <a:t>）</a:t>
            </a:r>
            <a:endParaRPr lang="en-US" altLang="zh-CN" sz="2400" b="1" dirty="0">
              <a:latin typeface="+mn-ea"/>
            </a:endParaRPr>
          </a:p>
          <a:p>
            <a:pPr marL="285750" indent="-285750">
              <a:buFont typeface="Arial" panose="020B0604020202020204" pitchFamily="34" charset="0"/>
              <a:buChar char="•"/>
            </a:pPr>
            <a:r>
              <a:rPr lang="zh-CN" altLang="en-US" sz="2000" dirty="0">
                <a:latin typeface="+mn-ea"/>
              </a:rPr>
              <a:t>分析是将文本转换为一系列单词的过程，也叫分词。这些单词被添加至倒排索引中以进行搜索</a:t>
            </a:r>
            <a:endParaRPr lang="en-US" altLang="zh-CN" sz="2000" dirty="0">
              <a:latin typeface="+mn-ea"/>
            </a:endParaRPr>
          </a:p>
          <a:p>
            <a:pPr marL="285750" indent="-285750">
              <a:buFont typeface="Arial" panose="020B0604020202020204" pitchFamily="34" charset="0"/>
              <a:buChar char="•"/>
            </a:pPr>
            <a:r>
              <a:rPr lang="zh-CN" altLang="en-US" sz="2000" dirty="0">
                <a:latin typeface="+mn-ea"/>
              </a:rPr>
              <a:t>分析是由分析器（</a:t>
            </a:r>
            <a:r>
              <a:rPr lang="en-US" altLang="zh-CN" sz="2000" dirty="0">
                <a:latin typeface="+mn-ea"/>
              </a:rPr>
              <a:t>Analyzer</a:t>
            </a:r>
            <a:r>
              <a:rPr lang="zh-CN" altLang="en-US" sz="2000" dirty="0">
                <a:latin typeface="+mn-ea"/>
              </a:rPr>
              <a:t>）执行的，可以使用</a:t>
            </a:r>
            <a:r>
              <a:rPr lang="en-US" altLang="zh-CN" sz="2000" dirty="0">
                <a:latin typeface="+mn-ea"/>
              </a:rPr>
              <a:t>Elasticsearch</a:t>
            </a:r>
            <a:r>
              <a:rPr lang="zh-CN" altLang="en-US" sz="2000" dirty="0">
                <a:latin typeface="+mn-ea"/>
              </a:rPr>
              <a:t>内置分析器，也可以使用自定义分析器</a:t>
            </a:r>
            <a:endParaRPr lang="en-US" altLang="zh-CN" sz="2000" dirty="0">
              <a:latin typeface="+mn-ea"/>
            </a:endParaRPr>
          </a:p>
          <a:p>
            <a:endParaRPr lang="en-US" altLang="zh-CN" dirty="0"/>
          </a:p>
          <a:p>
            <a:r>
              <a:rPr lang="zh-CN" altLang="en-US" sz="2400" b="1" dirty="0">
                <a:latin typeface="+mn-ea"/>
              </a:rPr>
              <a:t>分析器（</a:t>
            </a:r>
            <a:r>
              <a:rPr lang="en-US" altLang="zh-CN" sz="2400" b="1" dirty="0">
                <a:latin typeface="+mn-ea"/>
              </a:rPr>
              <a:t>Analyzer</a:t>
            </a:r>
            <a:r>
              <a:rPr lang="zh-CN" altLang="en-US" sz="2400" b="1" dirty="0">
                <a:latin typeface="+mn-ea"/>
              </a:rPr>
              <a:t>）</a:t>
            </a:r>
            <a:endParaRPr lang="en-US" altLang="zh-CN" sz="2400" b="1" dirty="0">
              <a:latin typeface="+mn-ea"/>
            </a:endParaRPr>
          </a:p>
          <a:p>
            <a:r>
              <a:rPr lang="zh-CN" altLang="en-US" sz="2000" dirty="0">
                <a:latin typeface="+mn-ea"/>
              </a:rPr>
              <a:t>分析器主要由三部分组成</a:t>
            </a:r>
            <a:endParaRPr lang="en-US" altLang="zh-CN" sz="2000" dirty="0">
              <a:latin typeface="+mn-ea"/>
            </a:endParaRPr>
          </a:p>
          <a:p>
            <a:r>
              <a:rPr lang="zh-CN" altLang="en-US" dirty="0"/>
              <a:t>字符过滤器（</a:t>
            </a:r>
            <a:r>
              <a:rPr lang="en-US" altLang="zh-CN" dirty="0"/>
              <a:t>Character Filters</a:t>
            </a:r>
            <a:r>
              <a:rPr lang="zh-CN" altLang="en-US" dirty="0"/>
              <a:t>）：如，剔除</a:t>
            </a:r>
            <a:r>
              <a:rPr lang="en-US" altLang="zh-CN" dirty="0"/>
              <a:t>HTML</a:t>
            </a:r>
            <a:r>
              <a:rPr lang="zh-CN" altLang="en-US" dirty="0"/>
              <a:t>代码、特殊符号等，可以有多个字符过滤器，顺序执行</a:t>
            </a:r>
            <a:endParaRPr lang="en-US" altLang="zh-CN" dirty="0"/>
          </a:p>
          <a:p>
            <a:r>
              <a:rPr lang="zh-CN" altLang="en-US" dirty="0"/>
              <a:t>分词器（</a:t>
            </a:r>
            <a:r>
              <a:rPr lang="en-US" altLang="zh-CN" dirty="0"/>
              <a:t>Tokenizer</a:t>
            </a:r>
            <a:r>
              <a:rPr lang="zh-CN" altLang="en-US" dirty="0"/>
              <a:t>）：对语句进行分词，只能有一个</a:t>
            </a:r>
            <a:endParaRPr lang="en-US" altLang="zh-CN" dirty="0"/>
          </a:p>
          <a:p>
            <a:r>
              <a:rPr lang="en-US" altLang="zh-CN" dirty="0"/>
              <a:t>token</a:t>
            </a:r>
            <a:r>
              <a:rPr lang="zh-CN" altLang="en-US" dirty="0"/>
              <a:t>过滤器（</a:t>
            </a:r>
            <a:r>
              <a:rPr lang="en-US" altLang="zh-CN" dirty="0"/>
              <a:t>Token Filter </a:t>
            </a:r>
            <a:r>
              <a:rPr lang="zh-CN" altLang="en-US" dirty="0"/>
              <a:t>）：对词进行过滤，或者转小写等，可以有多个</a:t>
            </a:r>
            <a:r>
              <a:rPr lang="en-US" altLang="zh-CN" dirty="0"/>
              <a:t>token</a:t>
            </a:r>
            <a:r>
              <a:rPr lang="zh-CN" altLang="en-US" dirty="0"/>
              <a:t>过滤器，顺序执行</a:t>
            </a:r>
            <a:endParaRPr lang="en-US" altLang="zh-CN" dirty="0"/>
          </a:p>
          <a:p>
            <a:endParaRPr lang="en-US" altLang="zh-CN" dirty="0"/>
          </a:p>
          <a:p>
            <a:r>
              <a:rPr lang="zh-CN" altLang="en-US" sz="2400" b="1" dirty="0">
                <a:latin typeface="+mn-ea"/>
              </a:rPr>
              <a:t>内置分析器</a:t>
            </a:r>
            <a:endParaRPr lang="en-US" altLang="zh-CN" sz="2400" b="1" dirty="0">
              <a:latin typeface="+mn-ea"/>
            </a:endParaRPr>
          </a:p>
          <a:p>
            <a:r>
              <a:rPr lang="en-US" altLang="zh-CN" dirty="0">
                <a:latin typeface="+mn-ea"/>
              </a:rPr>
              <a:t>Standard Analyzer - </a:t>
            </a:r>
            <a:r>
              <a:rPr lang="zh-CN" altLang="en-US" dirty="0">
                <a:latin typeface="+mn-ea"/>
              </a:rPr>
              <a:t>默认分词器，按词切分，小写处理</a:t>
            </a:r>
          </a:p>
          <a:p>
            <a:r>
              <a:rPr lang="en-US" altLang="zh-CN" dirty="0">
                <a:latin typeface="+mn-ea"/>
              </a:rPr>
              <a:t>Simple Analyzer - </a:t>
            </a:r>
            <a:r>
              <a:rPr lang="zh-CN" altLang="en-US" dirty="0">
                <a:latin typeface="+mn-ea"/>
              </a:rPr>
              <a:t>按照非字母切分</a:t>
            </a:r>
            <a:r>
              <a:rPr lang="en-US" altLang="zh-CN" dirty="0">
                <a:latin typeface="+mn-ea"/>
              </a:rPr>
              <a:t>(</a:t>
            </a:r>
            <a:r>
              <a:rPr lang="zh-CN" altLang="en-US" dirty="0">
                <a:latin typeface="+mn-ea"/>
              </a:rPr>
              <a:t>符号被过滤</a:t>
            </a:r>
            <a:r>
              <a:rPr lang="en-US" altLang="zh-CN" dirty="0">
                <a:latin typeface="+mn-ea"/>
              </a:rPr>
              <a:t>), </a:t>
            </a:r>
            <a:r>
              <a:rPr lang="zh-CN" altLang="en-US" dirty="0">
                <a:latin typeface="+mn-ea"/>
              </a:rPr>
              <a:t>小写处理</a:t>
            </a:r>
          </a:p>
          <a:p>
            <a:r>
              <a:rPr lang="en-US" altLang="zh-CN" dirty="0">
                <a:latin typeface="+mn-ea"/>
              </a:rPr>
              <a:t>Stop Analyzer - </a:t>
            </a:r>
            <a:r>
              <a:rPr lang="zh-CN" altLang="en-US" dirty="0">
                <a:latin typeface="+mn-ea"/>
              </a:rPr>
              <a:t>小写处理，停用词过滤</a:t>
            </a:r>
            <a:r>
              <a:rPr lang="en-US" altLang="zh-CN" dirty="0">
                <a:latin typeface="+mn-ea"/>
              </a:rPr>
              <a:t>(the</a:t>
            </a:r>
            <a:r>
              <a:rPr lang="zh-CN" altLang="en-US" dirty="0">
                <a:latin typeface="+mn-ea"/>
              </a:rPr>
              <a:t>、</a:t>
            </a:r>
            <a:r>
              <a:rPr lang="en-US" altLang="zh-CN" dirty="0">
                <a:latin typeface="+mn-ea"/>
              </a:rPr>
              <a:t>a</a:t>
            </a:r>
            <a:r>
              <a:rPr lang="zh-CN" altLang="en-US" dirty="0">
                <a:latin typeface="+mn-ea"/>
              </a:rPr>
              <a:t>、</a:t>
            </a:r>
            <a:r>
              <a:rPr lang="en-US" altLang="zh-CN" dirty="0">
                <a:latin typeface="+mn-ea"/>
              </a:rPr>
              <a:t>is)</a:t>
            </a:r>
          </a:p>
          <a:p>
            <a:r>
              <a:rPr lang="en-US" altLang="zh-CN" dirty="0">
                <a:latin typeface="+mn-ea"/>
              </a:rPr>
              <a:t>Whitespace Analyzer - </a:t>
            </a:r>
            <a:r>
              <a:rPr lang="zh-CN" altLang="en-US" dirty="0">
                <a:latin typeface="+mn-ea"/>
              </a:rPr>
              <a:t>按照空格切分，不转小写</a:t>
            </a:r>
          </a:p>
          <a:p>
            <a:r>
              <a:rPr lang="en-US" altLang="zh-CN" dirty="0">
                <a:latin typeface="+mn-ea"/>
              </a:rPr>
              <a:t>Keyword Analyzer - </a:t>
            </a:r>
            <a:r>
              <a:rPr lang="zh-CN" altLang="en-US" dirty="0">
                <a:latin typeface="+mn-ea"/>
              </a:rPr>
              <a:t>不分词，直接将输入当作输出</a:t>
            </a:r>
          </a:p>
          <a:p>
            <a:r>
              <a:rPr lang="en-US" altLang="zh-CN" dirty="0">
                <a:latin typeface="+mn-ea"/>
              </a:rPr>
              <a:t>Patter Analyzer - </a:t>
            </a:r>
            <a:r>
              <a:rPr lang="zh-CN" altLang="en-US" dirty="0">
                <a:latin typeface="+mn-ea"/>
              </a:rPr>
              <a:t>正则表达式，默认</a:t>
            </a:r>
            <a:r>
              <a:rPr lang="en-US" altLang="zh-CN" dirty="0">
                <a:latin typeface="+mn-ea"/>
              </a:rPr>
              <a:t>\W+(</a:t>
            </a:r>
            <a:r>
              <a:rPr lang="zh-CN" altLang="en-US" dirty="0">
                <a:latin typeface="+mn-ea"/>
              </a:rPr>
              <a:t>非字符分割</a:t>
            </a:r>
            <a:r>
              <a:rPr lang="en-US" altLang="zh-CN" dirty="0">
                <a:latin typeface="+mn-ea"/>
              </a:rPr>
              <a:t>)</a:t>
            </a:r>
          </a:p>
          <a:p>
            <a:r>
              <a:rPr lang="en-US" altLang="zh-CN" dirty="0">
                <a:latin typeface="+mn-ea"/>
              </a:rPr>
              <a:t>Language - </a:t>
            </a:r>
            <a:r>
              <a:rPr lang="zh-CN" altLang="en-US" dirty="0">
                <a:latin typeface="+mn-ea"/>
              </a:rPr>
              <a:t>提供了</a:t>
            </a:r>
            <a:r>
              <a:rPr lang="en-US" altLang="zh-CN" dirty="0">
                <a:latin typeface="+mn-ea"/>
              </a:rPr>
              <a:t>30</a:t>
            </a:r>
            <a:r>
              <a:rPr lang="zh-CN" altLang="en-US" dirty="0">
                <a:latin typeface="+mn-ea"/>
              </a:rPr>
              <a:t>多种常见语言的分词器</a:t>
            </a:r>
          </a:p>
          <a:p>
            <a:r>
              <a:rPr lang="en-US" altLang="zh-CN" dirty="0">
                <a:latin typeface="+mn-ea"/>
              </a:rPr>
              <a:t>Customer Analyzer </a:t>
            </a:r>
            <a:r>
              <a:rPr lang="zh-CN" altLang="en-US" dirty="0">
                <a:latin typeface="+mn-ea"/>
              </a:rPr>
              <a:t>自定义分词器</a:t>
            </a:r>
          </a:p>
          <a:p>
            <a:endParaRPr lang="zh-CN" altLang="en-US" dirty="0"/>
          </a:p>
        </p:txBody>
      </p:sp>
    </p:spTree>
    <p:extLst>
      <p:ext uri="{BB962C8B-B14F-4D97-AF65-F5344CB8AC3E}">
        <p14:creationId xmlns:p14="http://schemas.microsoft.com/office/powerpoint/2010/main" val="2693647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857749"/>
          </a:xfrm>
          <a:prstGeom prst="rect">
            <a:avLst/>
          </a:prstGeom>
        </p:spPr>
      </p:pic>
      <p:sp>
        <p:nvSpPr>
          <p:cNvPr id="12" name="矩形 5"/>
          <p:cNvSpPr/>
          <p:nvPr/>
        </p:nvSpPr>
        <p:spPr>
          <a:xfrm>
            <a:off x="-1" y="4057649"/>
            <a:ext cx="7077185" cy="1343026"/>
          </a:xfrm>
          <a:prstGeom prst="rect">
            <a:avLst/>
          </a:prstGeom>
          <a:solidFill>
            <a:schemeClr val="bg1">
              <a:lumMod val="85000"/>
            </a:schemeClr>
          </a:solidFill>
          <a:ln w="12700">
            <a:miter lim="400000"/>
          </a:ln>
        </p:spPr>
        <p:txBody>
          <a:bodyPr lIns="45719" rIns="45719" anchor="ctr"/>
          <a:lstStyle/>
          <a:p>
            <a:pPr algn="ctr">
              <a:defRPr>
                <a:solidFill>
                  <a:srgbClr val="FFFFFF"/>
                </a:solidFill>
              </a:defRPr>
            </a:pPr>
            <a:endParaRPr/>
          </a:p>
        </p:txBody>
      </p:sp>
      <p:sp>
        <p:nvSpPr>
          <p:cNvPr id="13" name="直角三角形 7"/>
          <p:cNvSpPr/>
          <p:nvPr/>
        </p:nvSpPr>
        <p:spPr>
          <a:xfrm flipV="1">
            <a:off x="7077183" y="4057265"/>
            <a:ext cx="1285104" cy="13398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bg1">
              <a:lumMod val="85000"/>
            </a:schemeClr>
          </a:solidFill>
          <a:ln w="12700">
            <a:miter lim="400000"/>
          </a:ln>
        </p:spPr>
        <p:txBody>
          <a:bodyPr lIns="45719" rIns="45719" anchor="ctr"/>
          <a:lstStyle/>
          <a:p>
            <a:pPr algn="ctr">
              <a:defRPr>
                <a:solidFill>
                  <a:srgbClr val="FFFFFF"/>
                </a:solidFill>
              </a:defRPr>
            </a:pPr>
            <a:endParaRPr/>
          </a:p>
        </p:txBody>
      </p:sp>
      <p:sp>
        <p:nvSpPr>
          <p:cNvPr id="19" name="矩形 5"/>
          <p:cNvSpPr/>
          <p:nvPr/>
        </p:nvSpPr>
        <p:spPr>
          <a:xfrm>
            <a:off x="7607819" y="4849379"/>
            <a:ext cx="4608603" cy="239716"/>
          </a:xfrm>
          <a:prstGeom prst="rect">
            <a:avLst/>
          </a:prstGeom>
          <a:solidFill>
            <a:srgbClr val="FFC200"/>
          </a:solidFill>
          <a:ln w="12700">
            <a:miter lim="400000"/>
          </a:ln>
        </p:spPr>
        <p:txBody>
          <a:bodyPr lIns="45719" rIns="45719" anchor="ctr"/>
          <a:lstStyle/>
          <a:p>
            <a:pPr algn="ctr">
              <a:defRPr>
                <a:solidFill>
                  <a:srgbClr val="FFFFFF"/>
                </a:solidFill>
              </a:defRPr>
            </a:pPr>
            <a:endParaRPr/>
          </a:p>
        </p:txBody>
      </p:sp>
      <p:sp>
        <p:nvSpPr>
          <p:cNvPr id="20" name="直角三角形 7"/>
          <p:cNvSpPr/>
          <p:nvPr/>
        </p:nvSpPr>
        <p:spPr>
          <a:xfrm flipH="1">
            <a:off x="7367313" y="4846994"/>
            <a:ext cx="240506" cy="242100"/>
          </a:xfrm>
          <a:custGeom>
            <a:avLst/>
            <a:gdLst>
              <a:gd name="connsiteX0" fmla="*/ 0 w 21600"/>
              <a:gd name="connsiteY0" fmla="*/ 23214 h 23214"/>
              <a:gd name="connsiteX1" fmla="*/ 21600 w 21600"/>
              <a:gd name="connsiteY1" fmla="*/ 23214 h 23214"/>
              <a:gd name="connsiteX2" fmla="*/ 4752 w 21600"/>
              <a:gd name="connsiteY2" fmla="*/ 0 h 23214"/>
              <a:gd name="connsiteX3" fmla="*/ 0 w 21600"/>
              <a:gd name="connsiteY3" fmla="*/ 23214 h 23214"/>
              <a:gd name="connsiteX0" fmla="*/ 0 w 17064"/>
              <a:gd name="connsiteY0" fmla="*/ 23214 h 23214"/>
              <a:gd name="connsiteX1" fmla="*/ 17064 w 17064"/>
              <a:gd name="connsiteY1" fmla="*/ 23214 h 23214"/>
              <a:gd name="connsiteX2" fmla="*/ 216 w 17064"/>
              <a:gd name="connsiteY2" fmla="*/ 0 h 23214"/>
              <a:gd name="connsiteX3" fmla="*/ 0 w 17064"/>
              <a:gd name="connsiteY3" fmla="*/ 23214 h 23214"/>
              <a:gd name="connsiteX0" fmla="*/ 216 w 17280"/>
              <a:gd name="connsiteY0" fmla="*/ 23445 h 23445"/>
              <a:gd name="connsiteX1" fmla="*/ 17280 w 17280"/>
              <a:gd name="connsiteY1" fmla="*/ 23445 h 23445"/>
              <a:gd name="connsiteX2" fmla="*/ 0 w 17280"/>
              <a:gd name="connsiteY2" fmla="*/ 0 h 23445"/>
              <a:gd name="connsiteX3" fmla="*/ 216 w 17280"/>
              <a:gd name="connsiteY3" fmla="*/ 23445 h 23445"/>
              <a:gd name="connsiteX0" fmla="*/ 216 w 23328"/>
              <a:gd name="connsiteY0" fmla="*/ 23445 h 23445"/>
              <a:gd name="connsiteX1" fmla="*/ 23328 w 23328"/>
              <a:gd name="connsiteY1" fmla="*/ 23445 h 23445"/>
              <a:gd name="connsiteX2" fmla="*/ 0 w 23328"/>
              <a:gd name="connsiteY2" fmla="*/ 0 h 23445"/>
              <a:gd name="connsiteX3" fmla="*/ 216 w 23328"/>
              <a:gd name="connsiteY3" fmla="*/ 23445 h 23445"/>
              <a:gd name="connsiteX0" fmla="*/ 0 w 23112"/>
              <a:gd name="connsiteY0" fmla="*/ 23445 h 23445"/>
              <a:gd name="connsiteX1" fmla="*/ 23112 w 23112"/>
              <a:gd name="connsiteY1" fmla="*/ 23445 h 23445"/>
              <a:gd name="connsiteX2" fmla="*/ 1296 w 23112"/>
              <a:gd name="connsiteY2" fmla="*/ 0 h 23445"/>
              <a:gd name="connsiteX3" fmla="*/ 0 w 23112"/>
              <a:gd name="connsiteY3" fmla="*/ 23445 h 23445"/>
              <a:gd name="connsiteX0" fmla="*/ 0 w 21816"/>
              <a:gd name="connsiteY0" fmla="*/ 23445 h 23445"/>
              <a:gd name="connsiteX1" fmla="*/ 21816 w 21816"/>
              <a:gd name="connsiteY1" fmla="*/ 23445 h 23445"/>
              <a:gd name="connsiteX2" fmla="*/ 0 w 21816"/>
              <a:gd name="connsiteY2" fmla="*/ 0 h 23445"/>
              <a:gd name="connsiteX3" fmla="*/ 0 w 21816"/>
              <a:gd name="connsiteY3" fmla="*/ 23445 h 23445"/>
            </a:gdLst>
            <a:ahLst/>
            <a:cxnLst>
              <a:cxn ang="0">
                <a:pos x="connsiteX0" y="connsiteY0"/>
              </a:cxn>
              <a:cxn ang="0">
                <a:pos x="connsiteX1" y="connsiteY1"/>
              </a:cxn>
              <a:cxn ang="0">
                <a:pos x="connsiteX2" y="connsiteY2"/>
              </a:cxn>
              <a:cxn ang="0">
                <a:pos x="connsiteX3" y="connsiteY3"/>
              </a:cxn>
            </a:cxnLst>
            <a:rect l="l" t="t" r="r" b="b"/>
            <a:pathLst>
              <a:path w="21816" h="23445" extrusionOk="0">
                <a:moveTo>
                  <a:pt x="0" y="23445"/>
                </a:moveTo>
                <a:lnTo>
                  <a:pt x="21816" y="23445"/>
                </a:lnTo>
                <a:lnTo>
                  <a:pt x="0" y="0"/>
                </a:lnTo>
                <a:lnTo>
                  <a:pt x="0" y="23445"/>
                </a:lnTo>
                <a:close/>
              </a:path>
            </a:pathLst>
          </a:custGeom>
          <a:solidFill>
            <a:srgbClr val="FFC200"/>
          </a:solidFill>
          <a:ln w="12700">
            <a:miter lim="400000"/>
          </a:ln>
        </p:spPr>
        <p:txBody>
          <a:bodyPr lIns="45719" rIns="45719" anchor="ctr"/>
          <a:lstStyle/>
          <a:p>
            <a:pPr algn="ctr">
              <a:defRPr>
                <a:solidFill>
                  <a:srgbClr val="FFFFFF"/>
                </a:solidFill>
              </a:defRPr>
            </a:pPr>
            <a:endParaRPr/>
          </a:p>
        </p:txBody>
      </p:sp>
      <p:sp>
        <p:nvSpPr>
          <p:cNvPr id="10" name="圆角矩形 9"/>
          <p:cNvSpPr/>
          <p:nvPr/>
        </p:nvSpPr>
        <p:spPr>
          <a:xfrm rot="18823032">
            <a:off x="1288991" y="3848281"/>
            <a:ext cx="1612904" cy="1620052"/>
          </a:xfrm>
          <a:prstGeom prst="roundRect">
            <a:avLst>
              <a:gd name="adj" fmla="val 10158"/>
            </a:avLst>
          </a:prstGeom>
          <a:solidFill>
            <a:srgbClr val="297FD5"/>
          </a:solidFill>
          <a:ln w="158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5"/>
          <p:cNvSpPr txBox="1"/>
          <p:nvPr/>
        </p:nvSpPr>
        <p:spPr>
          <a:xfrm flipH="1">
            <a:off x="1631866" y="4057648"/>
            <a:ext cx="968535" cy="1415772"/>
          </a:xfrm>
          <a:prstGeom prst="rect">
            <a:avLst/>
          </a:prstGeom>
          <a:noFill/>
        </p:spPr>
        <p:txBody>
          <a:bodyPr wrap="none" rtlCol="0">
            <a:spAutoFit/>
          </a:bodyPr>
          <a:lstStyle/>
          <a:p>
            <a:r>
              <a:rPr lang="en-US" altLang="zh-CN" sz="6600" b="1" dirty="0">
                <a:solidFill>
                  <a:srgbClr val="FFFFFF"/>
                </a:solidFill>
                <a:latin typeface="Agency FB" panose="020B0503020202020204" pitchFamily="34" charset="0"/>
                <a:ea typeface="微软雅黑" panose="020B0503020204020204" pitchFamily="34" charset="-122"/>
                <a:cs typeface="Aharoni" panose="02010803020104030203" pitchFamily="2" charset="-79"/>
              </a:rPr>
              <a:t>03</a:t>
            </a:r>
            <a:endParaRPr lang="zh-CN" altLang="en-US" sz="6600" b="1" dirty="0">
              <a:solidFill>
                <a:srgbClr val="FFFFFF"/>
              </a:solidFill>
              <a:latin typeface="Agency FB" panose="020B0503020202020204" pitchFamily="34" charset="0"/>
              <a:ea typeface="微软雅黑" panose="020B0503020204020204" pitchFamily="34" charset="-122"/>
              <a:cs typeface="Aharoni" panose="02010803020104030203" pitchFamily="2" charset="-79"/>
            </a:endParaRPr>
          </a:p>
          <a:p>
            <a:endParaRPr lang="zh-CN" altLang="en-US" sz="2000" dirty="0">
              <a:solidFill>
                <a:srgbClr val="0170C1"/>
              </a:solidFill>
              <a:latin typeface="Gulim" panose="020B0600000101010101" pitchFamily="34" charset="-127"/>
              <a:ea typeface="Gulim" panose="020B0600000101010101" pitchFamily="34" charset="-127"/>
            </a:endParaRPr>
          </a:p>
        </p:txBody>
      </p:sp>
      <p:sp>
        <p:nvSpPr>
          <p:cNvPr id="11" name="矩形 10"/>
          <p:cNvSpPr/>
          <p:nvPr/>
        </p:nvSpPr>
        <p:spPr>
          <a:xfrm>
            <a:off x="2204676" y="4081004"/>
            <a:ext cx="5286458" cy="1098249"/>
          </a:xfrm>
          <a:prstGeom prst="rect">
            <a:avLst/>
          </a:prstGeom>
          <a:noFill/>
          <a:ln>
            <a:noFill/>
          </a:ln>
        </p:spPr>
        <p:txBody>
          <a:bodyPr vert="horz" wrap="square" lIns="0" tIns="0" rIns="0" bIns="0" numCol="1" anchor="t" anchorCtr="0" compatLnSpc="1">
            <a:spAutoFit/>
          </a:bodyPr>
          <a:lstStyle/>
          <a:p>
            <a:pPr marR="0" lvl="0" indent="0" algn="ctr" fontAlgn="base">
              <a:lnSpc>
                <a:spcPct val="150000"/>
              </a:lnSpc>
              <a:spcBef>
                <a:spcPct val="0"/>
              </a:spcBef>
              <a:spcAft>
                <a:spcPct val="0"/>
              </a:spcAft>
              <a:buClrTx/>
              <a:buSzTx/>
              <a:buFont typeface="Arial" panose="020B0604020202020204" pitchFamily="34" charset="0"/>
              <a:buNone/>
              <a:defRPr/>
            </a:pPr>
            <a:r>
              <a:rPr lang="zh-CN" altLang="en-US" sz="5400" b="1" kern="2400" dirty="0">
                <a:solidFill>
                  <a:schemeClr val="tx1">
                    <a:lumMod val="65000"/>
                    <a:lumOff val="35000"/>
                  </a:schemeClr>
                </a:solidFill>
                <a:latin typeface="Arial" panose="020B0604020202020204"/>
                <a:ea typeface="微软雅黑" panose="020B0503020204020204" charset="-122"/>
                <a:cs typeface="+mn-ea"/>
                <a:sym typeface="+mn-lt"/>
              </a:rPr>
              <a:t>基本操作</a:t>
            </a:r>
          </a:p>
        </p:txBody>
      </p:sp>
    </p:spTree>
    <p:extLst>
      <p:ext uri="{BB962C8B-B14F-4D97-AF65-F5344CB8AC3E}">
        <p14:creationId xmlns:p14="http://schemas.microsoft.com/office/powerpoint/2010/main" val="122187724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722B8-AB82-4AF4-9CA0-F57D5DEE90E7}"/>
              </a:ext>
            </a:extLst>
          </p:cNvPr>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schemeClr val="tx1"/>
                </a:solidFill>
                <a:effectLst/>
                <a:uLnTx/>
                <a:uFillTx/>
                <a:latin typeface="+mn-ea"/>
                <a:ea typeface="+mn-ea"/>
                <a:cs typeface="+mj-cs"/>
              </a:rPr>
              <a:t>docker</a:t>
            </a:r>
            <a:r>
              <a:rPr kumimoji="0" lang="zh-CN" altLang="en-US" b="1" i="0" u="none" strike="noStrike" kern="1200" cap="none" spc="0" normalizeH="0" baseline="0" noProof="0" dirty="0">
                <a:ln>
                  <a:noFill/>
                </a:ln>
                <a:solidFill>
                  <a:schemeClr val="tx1"/>
                </a:solidFill>
                <a:effectLst/>
                <a:uLnTx/>
                <a:uFillTx/>
                <a:latin typeface="+mn-ea"/>
                <a:ea typeface="+mn-ea"/>
                <a:cs typeface="+mj-cs"/>
              </a:rPr>
              <a:t>搭建环境</a:t>
            </a:r>
          </a:p>
        </p:txBody>
      </p:sp>
      <p:pic>
        <p:nvPicPr>
          <p:cNvPr id="5" name="图片 4">
            <a:extLst>
              <a:ext uri="{FF2B5EF4-FFF2-40B4-BE49-F238E27FC236}">
                <a16:creationId xmlns:a16="http://schemas.microsoft.com/office/drawing/2014/main" id="{D39611B7-ADF6-4F22-BE20-3D1DABA8FEE3}"/>
              </a:ext>
            </a:extLst>
          </p:cNvPr>
          <p:cNvPicPr>
            <a:picLocks noChangeAspect="1"/>
          </p:cNvPicPr>
          <p:nvPr/>
        </p:nvPicPr>
        <p:blipFill>
          <a:blip r:embed="rId2"/>
          <a:stretch>
            <a:fillRect/>
          </a:stretch>
        </p:blipFill>
        <p:spPr>
          <a:xfrm>
            <a:off x="1784190" y="759670"/>
            <a:ext cx="7419048" cy="6066667"/>
          </a:xfrm>
          <a:prstGeom prst="rect">
            <a:avLst/>
          </a:prstGeom>
        </p:spPr>
      </p:pic>
    </p:spTree>
    <p:extLst>
      <p:ext uri="{BB962C8B-B14F-4D97-AF65-F5344CB8AC3E}">
        <p14:creationId xmlns:p14="http://schemas.microsoft.com/office/powerpoint/2010/main" val="2658894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97314E-DF07-4EC8-9354-8B7B70D081DD}"/>
              </a:ext>
            </a:extLst>
          </p:cNvPr>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schemeClr val="tx1"/>
                </a:solidFill>
                <a:effectLst/>
                <a:uLnTx/>
                <a:uFillTx/>
                <a:latin typeface="+mn-ea"/>
                <a:ea typeface="+mn-ea"/>
                <a:cs typeface="+mj-cs"/>
              </a:rPr>
              <a:t>ik</a:t>
            </a:r>
            <a:r>
              <a:rPr kumimoji="0" lang="zh-CN" altLang="en-US" b="1" i="0" u="none" strike="noStrike" kern="1200" cap="none" spc="0" normalizeH="0" baseline="0" noProof="0" dirty="0">
                <a:ln>
                  <a:noFill/>
                </a:ln>
                <a:solidFill>
                  <a:schemeClr val="tx1"/>
                </a:solidFill>
                <a:effectLst/>
                <a:uLnTx/>
                <a:uFillTx/>
                <a:latin typeface="+mn-ea"/>
                <a:ea typeface="+mn-ea"/>
                <a:cs typeface="+mj-cs"/>
              </a:rPr>
              <a:t>中文分词器</a:t>
            </a:r>
          </a:p>
        </p:txBody>
      </p:sp>
      <p:sp>
        <p:nvSpPr>
          <p:cNvPr id="3" name="文本框 2">
            <a:extLst>
              <a:ext uri="{FF2B5EF4-FFF2-40B4-BE49-F238E27FC236}">
                <a16:creationId xmlns:a16="http://schemas.microsoft.com/office/drawing/2014/main" id="{6E8399D5-7B93-4BBC-A20E-C356C9D6A35B}"/>
              </a:ext>
            </a:extLst>
          </p:cNvPr>
          <p:cNvSpPr txBox="1"/>
          <p:nvPr/>
        </p:nvSpPr>
        <p:spPr>
          <a:xfrm>
            <a:off x="502920" y="1219200"/>
            <a:ext cx="11374232" cy="4339650"/>
          </a:xfrm>
          <a:prstGeom prst="rect">
            <a:avLst/>
          </a:prstGeom>
          <a:noFill/>
        </p:spPr>
        <p:txBody>
          <a:bodyPr wrap="square" rtlCol="0">
            <a:spAutoFit/>
          </a:bodyPr>
          <a:lstStyle/>
          <a:p>
            <a:r>
              <a:rPr lang="zh-CN" altLang="en-US" sz="2400" b="1" dirty="0">
                <a:latin typeface="+mn-ea"/>
              </a:rPr>
              <a:t>安装</a:t>
            </a:r>
            <a:endParaRPr lang="en-US" altLang="zh-CN" sz="2400" b="1" dirty="0">
              <a:latin typeface="+mn-ea"/>
            </a:endParaRPr>
          </a:p>
          <a:p>
            <a:pPr marL="285750" indent="-285750">
              <a:buFont typeface="Arial" panose="020B0604020202020204" pitchFamily="34" charset="0"/>
              <a:buChar char="•"/>
            </a:pPr>
            <a:r>
              <a:rPr lang="zh-CN" altLang="en-US" dirty="0"/>
              <a:t>检查</a:t>
            </a:r>
            <a:r>
              <a:rPr lang="en-US" altLang="zh-CN" dirty="0"/>
              <a:t>ES</a:t>
            </a:r>
            <a:r>
              <a:rPr lang="zh-CN" altLang="en-US" dirty="0"/>
              <a:t>版本，确保</a:t>
            </a:r>
            <a:r>
              <a:rPr lang="en-US" altLang="zh-CN" dirty="0"/>
              <a:t>ik</a:t>
            </a:r>
            <a:r>
              <a:rPr lang="zh-CN" altLang="en-US" dirty="0"/>
              <a:t>版本与</a:t>
            </a:r>
            <a:r>
              <a:rPr lang="en-US" altLang="zh-CN" dirty="0"/>
              <a:t>ES</a:t>
            </a:r>
            <a:r>
              <a:rPr lang="zh-CN" altLang="en-US" dirty="0"/>
              <a:t>保持一致</a:t>
            </a:r>
            <a:endParaRPr lang="en-US" altLang="zh-CN" dirty="0"/>
          </a:p>
          <a:p>
            <a:pPr marL="285750" indent="-285750">
              <a:buFont typeface="Arial" panose="020B0604020202020204" pitchFamily="34" charset="0"/>
              <a:buChar char="•"/>
            </a:pPr>
            <a:r>
              <a:rPr lang="zh-CN" altLang="en-US" dirty="0"/>
              <a:t>安装方式</a:t>
            </a:r>
            <a:endParaRPr lang="en-US" altLang="zh-CN" dirty="0"/>
          </a:p>
          <a:p>
            <a:pPr marL="742950" lvl="1" indent="-285750">
              <a:buFont typeface="Arial" panose="020B0604020202020204" pitchFamily="34" charset="0"/>
              <a:buChar char="•"/>
            </a:pPr>
            <a:r>
              <a:rPr lang="zh-CN" altLang="en-US" dirty="0"/>
              <a:t>进入</a:t>
            </a:r>
            <a:r>
              <a:rPr lang="en-US" altLang="zh-CN" dirty="0"/>
              <a:t>es</a:t>
            </a:r>
            <a:r>
              <a:rPr lang="zh-CN" altLang="en-US" dirty="0"/>
              <a:t>容器内部安装（需高于</a:t>
            </a:r>
            <a:r>
              <a:rPr lang="en-US" altLang="zh-CN" dirty="0"/>
              <a:t>5.5.1</a:t>
            </a:r>
            <a:r>
              <a:rPr lang="zh-CN" altLang="en-US" dirty="0"/>
              <a:t>版本）</a:t>
            </a:r>
            <a:endParaRPr lang="en-US" altLang="zh-CN" dirty="0"/>
          </a:p>
          <a:p>
            <a:pPr marL="1200150" lvl="2" indent="-285750">
              <a:buFont typeface="Arial" panose="020B0604020202020204" pitchFamily="34" charset="0"/>
              <a:buChar char="•"/>
            </a:pPr>
            <a:r>
              <a:rPr lang="en-US" altLang="zh-CN" dirty="0"/>
              <a:t>docker exec –it elastic bash</a:t>
            </a:r>
          </a:p>
          <a:p>
            <a:pPr marL="1200150" lvl="2" indent="-285750">
              <a:buFont typeface="Arial" panose="020B0604020202020204" pitchFamily="34" charset="0"/>
              <a:buChar char="•"/>
            </a:pPr>
            <a:r>
              <a:rPr lang="de-DE" altLang="zh-CN" dirty="0"/>
              <a:t>./bin/elasticsearch-plugin install </a:t>
            </a:r>
            <a:r>
              <a:rPr lang="de-DE" altLang="zh-CN" dirty="0">
                <a:hlinkClick r:id="rId2"/>
              </a:rPr>
              <a:t>https://github.com/medcl/elasticsearch-analysis-ik/releases/download/v5.5.2/elasticsearch-analysis-ik-5.5.2.zip</a:t>
            </a:r>
            <a:endParaRPr lang="de-DE" altLang="zh-CN" dirty="0"/>
          </a:p>
          <a:p>
            <a:pPr marL="742950" lvl="1" indent="-285750">
              <a:buFont typeface="Arial" panose="020B0604020202020204" pitchFamily="34" charset="0"/>
              <a:buChar char="•"/>
            </a:pPr>
            <a:r>
              <a:rPr lang="zh-CN" altLang="en-US" dirty="0"/>
              <a:t>压缩包安装</a:t>
            </a:r>
            <a:endParaRPr lang="en-US" altLang="zh-CN" dirty="0"/>
          </a:p>
          <a:p>
            <a:pPr marL="1200150" lvl="2" indent="-285750">
              <a:buFont typeface="Arial" panose="020B0604020202020204" pitchFamily="34" charset="0"/>
              <a:buChar char="•"/>
            </a:pPr>
            <a:r>
              <a:rPr lang="zh-CN" altLang="en-US" dirty="0"/>
              <a:t>获取对应版本</a:t>
            </a:r>
            <a:r>
              <a:rPr lang="en-US" altLang="zh-CN" dirty="0"/>
              <a:t>ik</a:t>
            </a:r>
            <a:r>
              <a:rPr lang="zh-CN" altLang="en-US" dirty="0"/>
              <a:t>分词器</a:t>
            </a:r>
            <a:r>
              <a:rPr lang="en-US" altLang="zh-CN" dirty="0"/>
              <a:t>zip</a:t>
            </a:r>
            <a:r>
              <a:rPr lang="zh-CN" altLang="en-US" dirty="0"/>
              <a:t>包</a:t>
            </a:r>
            <a:endParaRPr lang="en-US" altLang="zh-CN" dirty="0"/>
          </a:p>
          <a:p>
            <a:pPr marL="1200150" lvl="2" indent="-285750">
              <a:buFont typeface="Arial" panose="020B0604020202020204" pitchFamily="34" charset="0"/>
              <a:buChar char="•"/>
            </a:pPr>
            <a:r>
              <a:rPr lang="zh-CN" altLang="en-US" dirty="0"/>
              <a:t>解压并上传至服务器</a:t>
            </a:r>
            <a:endParaRPr lang="en-US" altLang="zh-CN" dirty="0"/>
          </a:p>
          <a:p>
            <a:pPr marL="1200150" lvl="2" indent="-285750">
              <a:buFont typeface="Arial" panose="020B0604020202020204" pitchFamily="34" charset="0"/>
              <a:buChar char="•"/>
            </a:pPr>
            <a:r>
              <a:rPr lang="zh-CN" altLang="en-US" dirty="0"/>
              <a:t>挂载至容器内部  </a:t>
            </a:r>
            <a:r>
              <a:rPr lang="en-US" altLang="zh-CN" dirty="0"/>
              <a:t>-v /home/analysis-ik/:/usr/share/elasticsearch/plugins/analysis-ik</a:t>
            </a:r>
          </a:p>
          <a:p>
            <a:pPr marL="285750" indent="-285750">
              <a:buFont typeface="Arial" panose="020B0604020202020204" pitchFamily="34" charset="0"/>
              <a:buChar char="•"/>
            </a:pPr>
            <a:r>
              <a:rPr lang="zh-CN" altLang="en-US" dirty="0"/>
              <a:t>确认是否安装成功</a:t>
            </a:r>
            <a:endParaRPr lang="en-US" altLang="zh-CN" dirty="0"/>
          </a:p>
          <a:p>
            <a:pPr marL="742950" lvl="1" indent="-285750">
              <a:buFont typeface="Arial" panose="020B0604020202020204" pitchFamily="34" charset="0"/>
              <a:buChar char="•"/>
            </a:pPr>
            <a:r>
              <a:rPr lang="en-US" altLang="zh-CN" dirty="0"/>
              <a:t>docker exec –it elastic bash</a:t>
            </a:r>
          </a:p>
          <a:p>
            <a:pPr marL="742950" lvl="1" indent="-285750">
              <a:buFont typeface="Arial" panose="020B0604020202020204" pitchFamily="34" charset="0"/>
              <a:buChar char="•"/>
            </a:pPr>
            <a:r>
              <a:rPr lang="en-US" altLang="zh-CN" dirty="0"/>
              <a:t>elasticsearch-plugin list</a:t>
            </a:r>
          </a:p>
          <a:p>
            <a:pPr marL="285750" indent="-285750">
              <a:buFont typeface="Arial" panose="020B0604020202020204" pitchFamily="34" charset="0"/>
              <a:buChar char="•"/>
            </a:pPr>
            <a:r>
              <a:rPr lang="zh-CN" altLang="en-US" dirty="0"/>
              <a:t>重启容器</a:t>
            </a:r>
          </a:p>
        </p:txBody>
      </p:sp>
      <p:pic>
        <p:nvPicPr>
          <p:cNvPr id="7" name="图片 6">
            <a:extLst>
              <a:ext uri="{FF2B5EF4-FFF2-40B4-BE49-F238E27FC236}">
                <a16:creationId xmlns:a16="http://schemas.microsoft.com/office/drawing/2014/main" id="{88399DD5-A6AD-4CB1-AB7F-2ECB441F5ABB}"/>
              </a:ext>
            </a:extLst>
          </p:cNvPr>
          <p:cNvPicPr>
            <a:picLocks noChangeAspect="1"/>
          </p:cNvPicPr>
          <p:nvPr/>
        </p:nvPicPr>
        <p:blipFill>
          <a:blip r:embed="rId3"/>
          <a:stretch>
            <a:fillRect/>
          </a:stretch>
        </p:blipFill>
        <p:spPr>
          <a:xfrm>
            <a:off x="4004928" y="4600120"/>
            <a:ext cx="4028571" cy="419048"/>
          </a:xfrm>
          <a:prstGeom prst="rect">
            <a:avLst/>
          </a:prstGeom>
        </p:spPr>
      </p:pic>
      <p:pic>
        <p:nvPicPr>
          <p:cNvPr id="8" name="图片 7">
            <a:extLst>
              <a:ext uri="{FF2B5EF4-FFF2-40B4-BE49-F238E27FC236}">
                <a16:creationId xmlns:a16="http://schemas.microsoft.com/office/drawing/2014/main" id="{B84148F4-423C-4BB2-A3C8-1CF0EF969308}"/>
              </a:ext>
            </a:extLst>
          </p:cNvPr>
          <p:cNvPicPr>
            <a:picLocks noChangeAspect="1"/>
          </p:cNvPicPr>
          <p:nvPr/>
        </p:nvPicPr>
        <p:blipFill>
          <a:blip r:embed="rId4"/>
          <a:stretch>
            <a:fillRect/>
          </a:stretch>
        </p:blipFill>
        <p:spPr>
          <a:xfrm>
            <a:off x="5493491" y="1531837"/>
            <a:ext cx="2933333" cy="619048"/>
          </a:xfrm>
          <a:prstGeom prst="rect">
            <a:avLst/>
          </a:prstGeom>
        </p:spPr>
      </p:pic>
    </p:spTree>
    <p:extLst>
      <p:ext uri="{BB962C8B-B14F-4D97-AF65-F5344CB8AC3E}">
        <p14:creationId xmlns:p14="http://schemas.microsoft.com/office/powerpoint/2010/main" val="2872515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57595-951C-4705-ADC3-599C9ACE0B62}"/>
              </a:ext>
            </a:extLst>
          </p:cNvPr>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latin typeface="+mn-ea"/>
                <a:cs typeface="+mj-cs"/>
              </a:rPr>
              <a:t>基本检索玩法</a:t>
            </a:r>
            <a:endParaRPr kumimoji="0" lang="zh-CN" altLang="en-US" b="1" i="0" u="none" strike="noStrike" kern="1200" cap="none" spc="0" normalizeH="0" baseline="0" noProof="0" dirty="0">
              <a:ln>
                <a:noFill/>
              </a:ln>
              <a:solidFill>
                <a:schemeClr val="tx1"/>
              </a:solidFill>
              <a:effectLst/>
              <a:uLnTx/>
              <a:uFillTx/>
              <a:latin typeface="+mn-ea"/>
              <a:ea typeface="+mn-ea"/>
              <a:cs typeface="+mj-cs"/>
            </a:endParaRPr>
          </a:p>
        </p:txBody>
      </p:sp>
      <p:sp>
        <p:nvSpPr>
          <p:cNvPr id="3" name="文本框 2">
            <a:extLst>
              <a:ext uri="{FF2B5EF4-FFF2-40B4-BE49-F238E27FC236}">
                <a16:creationId xmlns:a16="http://schemas.microsoft.com/office/drawing/2014/main" id="{7B014B73-90E5-48F4-B1EC-414D09A3BD3B}"/>
              </a:ext>
            </a:extLst>
          </p:cNvPr>
          <p:cNvSpPr txBox="1"/>
          <p:nvPr/>
        </p:nvSpPr>
        <p:spPr>
          <a:xfrm>
            <a:off x="411480" y="1143000"/>
            <a:ext cx="10691949" cy="5724644"/>
          </a:xfrm>
          <a:prstGeom prst="rect">
            <a:avLst/>
          </a:prstGeom>
          <a:noFill/>
        </p:spPr>
        <p:txBody>
          <a:bodyPr wrap="square" rtlCol="0">
            <a:spAutoFit/>
          </a:bodyPr>
          <a:lstStyle/>
          <a:p>
            <a:r>
              <a:rPr lang="en-US" altLang="zh-CN" sz="2400" b="1" dirty="0">
                <a:latin typeface="+mn-ea"/>
              </a:rPr>
              <a:t>_cat</a:t>
            </a:r>
            <a:r>
              <a:rPr lang="zh-CN" altLang="en-US" sz="2400" b="1" dirty="0">
                <a:latin typeface="+mn-ea"/>
              </a:rPr>
              <a:t>用法</a:t>
            </a:r>
            <a:endParaRPr lang="en-US" altLang="zh-CN" sz="2400" b="1" dirty="0">
              <a:latin typeface="+mn-ea"/>
            </a:endParaRPr>
          </a:p>
          <a:p>
            <a:r>
              <a:rPr lang="en-US" altLang="zh-CN" sz="2000" dirty="0">
                <a:latin typeface="+mn-ea"/>
              </a:rPr>
              <a:t>GET /_cat/nodes: </a:t>
            </a:r>
            <a:r>
              <a:rPr lang="zh-CN" altLang="en-US" sz="2000" dirty="0">
                <a:latin typeface="+mn-ea"/>
              </a:rPr>
              <a:t>查看所有节点</a:t>
            </a:r>
          </a:p>
          <a:p>
            <a:r>
              <a:rPr lang="en-US" altLang="zh-CN" sz="2000" dirty="0">
                <a:latin typeface="+mn-ea"/>
              </a:rPr>
              <a:t>GET /_cat/health: </a:t>
            </a:r>
            <a:r>
              <a:rPr lang="zh-CN" altLang="en-US" sz="2000" dirty="0">
                <a:latin typeface="+mn-ea"/>
              </a:rPr>
              <a:t>查看 </a:t>
            </a:r>
            <a:r>
              <a:rPr lang="en-US" altLang="zh-CN" sz="2000" dirty="0">
                <a:latin typeface="+mn-ea"/>
              </a:rPr>
              <a:t>es </a:t>
            </a:r>
            <a:r>
              <a:rPr lang="zh-CN" altLang="en-US" sz="2000" dirty="0">
                <a:latin typeface="+mn-ea"/>
              </a:rPr>
              <a:t>健康状况</a:t>
            </a:r>
          </a:p>
          <a:p>
            <a:r>
              <a:rPr lang="en-US" altLang="zh-CN" sz="2000" dirty="0">
                <a:latin typeface="+mn-ea"/>
              </a:rPr>
              <a:t>GET /_cat/master: </a:t>
            </a:r>
            <a:r>
              <a:rPr lang="zh-CN" altLang="en-US" sz="2000" dirty="0">
                <a:latin typeface="+mn-ea"/>
              </a:rPr>
              <a:t>查看主节点</a:t>
            </a:r>
          </a:p>
          <a:p>
            <a:r>
              <a:rPr lang="en-US" altLang="zh-CN" sz="2000" dirty="0">
                <a:latin typeface="+mn-ea"/>
              </a:rPr>
              <a:t>GET /_cat/indices: </a:t>
            </a:r>
            <a:r>
              <a:rPr lang="zh-CN" altLang="en-US" sz="2000" dirty="0">
                <a:latin typeface="+mn-ea"/>
              </a:rPr>
              <a:t>查看所有索引</a:t>
            </a:r>
            <a:endParaRPr lang="en-US" altLang="zh-CN" sz="2000" dirty="0">
              <a:latin typeface="+mn-ea"/>
            </a:endParaRPr>
          </a:p>
          <a:p>
            <a:endParaRPr lang="en-US" altLang="zh-CN" dirty="0"/>
          </a:p>
          <a:p>
            <a:r>
              <a:rPr lang="en-US" altLang="zh-CN" sz="2400" b="1" dirty="0">
                <a:latin typeface="+mn-ea"/>
              </a:rPr>
              <a:t>Index</a:t>
            </a:r>
            <a:r>
              <a:rPr lang="zh-CN" altLang="en-US" sz="2400" b="1" dirty="0">
                <a:latin typeface="+mn-ea"/>
              </a:rPr>
              <a:t> </a:t>
            </a:r>
            <a:r>
              <a:rPr lang="en-US" altLang="zh-CN" sz="2400" b="1" dirty="0">
                <a:latin typeface="+mn-ea"/>
              </a:rPr>
              <a:t>API</a:t>
            </a:r>
          </a:p>
          <a:p>
            <a:r>
              <a:rPr lang="en-US" altLang="zh-CN" sz="2000" dirty="0">
                <a:latin typeface="+mn-ea"/>
              </a:rPr>
              <a:t>PUT /customer: </a:t>
            </a:r>
            <a:r>
              <a:rPr lang="zh-CN" altLang="en-US" sz="2000" dirty="0">
                <a:latin typeface="+mn-ea"/>
              </a:rPr>
              <a:t>创建索引</a:t>
            </a:r>
            <a:endParaRPr lang="en-US" altLang="zh-CN" sz="2000" dirty="0">
              <a:latin typeface="+mn-ea"/>
            </a:endParaRPr>
          </a:p>
          <a:p>
            <a:r>
              <a:rPr lang="en-US" altLang="zh-CN" sz="2000" dirty="0">
                <a:latin typeface="+mn-ea"/>
              </a:rPr>
              <a:t>DELETE /customer: </a:t>
            </a:r>
            <a:r>
              <a:rPr lang="zh-CN" altLang="en-US" sz="2000" dirty="0">
                <a:latin typeface="+mn-ea"/>
              </a:rPr>
              <a:t>删除索引</a:t>
            </a:r>
            <a:endParaRPr lang="en-US" altLang="zh-CN" sz="2000" dirty="0">
              <a:latin typeface="+mn-ea"/>
            </a:endParaRPr>
          </a:p>
          <a:p>
            <a:r>
              <a:rPr lang="en-US" altLang="zh-CN" sz="2000" dirty="0">
                <a:latin typeface="+mn-ea"/>
              </a:rPr>
              <a:t>GET /customer: </a:t>
            </a:r>
            <a:r>
              <a:rPr lang="zh-CN" altLang="en-US" sz="2000" dirty="0">
                <a:latin typeface="+mn-ea"/>
              </a:rPr>
              <a:t>查询索引信息</a:t>
            </a:r>
            <a:endParaRPr lang="en-US" altLang="zh-CN" sz="2000" dirty="0">
              <a:latin typeface="+mn-ea"/>
            </a:endParaRPr>
          </a:p>
          <a:p>
            <a:endParaRPr lang="en-US" altLang="zh-CN" dirty="0"/>
          </a:p>
          <a:p>
            <a:r>
              <a:rPr lang="en-US" altLang="zh-CN" sz="2400" b="1" dirty="0">
                <a:latin typeface="+mn-ea"/>
              </a:rPr>
              <a:t>Document API</a:t>
            </a:r>
          </a:p>
          <a:p>
            <a:r>
              <a:rPr lang="en-US" altLang="zh-CN" sz="2000" dirty="0">
                <a:latin typeface="+mn-ea"/>
              </a:rPr>
              <a:t>PUT/POST /customer/external/1: </a:t>
            </a:r>
            <a:r>
              <a:rPr lang="zh-CN" altLang="en-US" sz="2000" dirty="0">
                <a:latin typeface="+mn-ea"/>
              </a:rPr>
              <a:t>索引一个文档（保存）</a:t>
            </a:r>
            <a:endParaRPr lang="en-US" altLang="zh-CN" sz="2000" dirty="0">
              <a:latin typeface="+mn-ea"/>
            </a:endParaRPr>
          </a:p>
          <a:p>
            <a:r>
              <a:rPr lang="en-US" altLang="zh-CN" sz="2000" dirty="0">
                <a:latin typeface="+mn-ea"/>
              </a:rPr>
              <a:t>DELETE /customer/external/1: </a:t>
            </a:r>
            <a:r>
              <a:rPr lang="zh-CN" altLang="en-US" sz="2000" dirty="0">
                <a:latin typeface="+mn-ea"/>
              </a:rPr>
              <a:t>删除指定文档</a:t>
            </a:r>
            <a:endParaRPr lang="en-US" altLang="zh-CN" sz="2000" dirty="0">
              <a:latin typeface="+mn-ea"/>
            </a:endParaRPr>
          </a:p>
          <a:p>
            <a:r>
              <a:rPr lang="en-US" altLang="zh-CN" sz="2000" dirty="0">
                <a:latin typeface="+mn-ea"/>
              </a:rPr>
              <a:t>GET /customer/external/1: </a:t>
            </a:r>
            <a:r>
              <a:rPr lang="zh-CN" altLang="en-US" sz="2000" dirty="0">
                <a:latin typeface="+mn-ea"/>
              </a:rPr>
              <a:t>查询指定文档</a:t>
            </a:r>
            <a:endParaRPr lang="en-US" altLang="zh-CN" sz="2000" dirty="0">
              <a:latin typeface="+mn-ea"/>
            </a:endParaRPr>
          </a:p>
          <a:p>
            <a:r>
              <a:rPr lang="en-US" altLang="zh-CN" sz="2000" dirty="0">
                <a:latin typeface="+mn-ea"/>
              </a:rPr>
              <a:t>POST /customer/external/1/_update: </a:t>
            </a:r>
            <a:r>
              <a:rPr lang="zh-CN" altLang="en-US" sz="2000" dirty="0">
                <a:latin typeface="+mn-ea"/>
              </a:rPr>
              <a:t>更新文档</a:t>
            </a:r>
            <a:endParaRPr lang="en-US" altLang="zh-CN" sz="2000" dirty="0">
              <a:latin typeface="+mn-ea"/>
            </a:endParaRPr>
          </a:p>
          <a:p>
            <a:r>
              <a:rPr lang="en-US" altLang="zh-CN" sz="2000" dirty="0">
                <a:latin typeface="+mn-ea"/>
              </a:rPr>
              <a:t>POST /customer/external/_bulk: </a:t>
            </a:r>
            <a:r>
              <a:rPr lang="zh-CN" altLang="en-US" sz="2000" dirty="0">
                <a:latin typeface="+mn-ea"/>
              </a:rPr>
              <a:t>批处理，不会因其中一项失败而失败，会继续往下执行</a:t>
            </a:r>
            <a:endParaRPr lang="en-US" altLang="zh-CN" sz="2000" dirty="0">
              <a:latin typeface="+mn-ea"/>
            </a:endParaRPr>
          </a:p>
          <a:p>
            <a:endParaRPr lang="zh-CN" altLang="en-US" dirty="0"/>
          </a:p>
        </p:txBody>
      </p:sp>
      <p:pic>
        <p:nvPicPr>
          <p:cNvPr id="5" name="图片 4">
            <a:extLst>
              <a:ext uri="{FF2B5EF4-FFF2-40B4-BE49-F238E27FC236}">
                <a16:creationId xmlns:a16="http://schemas.microsoft.com/office/drawing/2014/main" id="{58C6DC43-9610-4056-AF9B-33CF55B588DA}"/>
              </a:ext>
            </a:extLst>
          </p:cNvPr>
          <p:cNvPicPr>
            <a:picLocks noChangeAspect="1"/>
          </p:cNvPicPr>
          <p:nvPr/>
        </p:nvPicPr>
        <p:blipFill>
          <a:blip r:embed="rId3"/>
          <a:stretch>
            <a:fillRect/>
          </a:stretch>
        </p:blipFill>
        <p:spPr>
          <a:xfrm>
            <a:off x="4886705" y="1485036"/>
            <a:ext cx="6076190" cy="1419048"/>
          </a:xfrm>
          <a:prstGeom prst="rect">
            <a:avLst/>
          </a:prstGeom>
        </p:spPr>
      </p:pic>
    </p:spTree>
    <p:extLst>
      <p:ext uri="{BB962C8B-B14F-4D97-AF65-F5344CB8AC3E}">
        <p14:creationId xmlns:p14="http://schemas.microsoft.com/office/powerpoint/2010/main" val="1685102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EDDC8-01C0-40DA-88E5-AE02FED8B574}"/>
              </a:ext>
            </a:extLst>
          </p:cNvPr>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latin typeface="+mn-ea"/>
                <a:cs typeface="+mj-cs"/>
              </a:rPr>
              <a:t>高阶检索玩法</a:t>
            </a:r>
            <a:endParaRPr kumimoji="0" lang="zh-CN" altLang="en-US" b="1" i="0" u="none" strike="noStrike" kern="1200" cap="none" spc="0" normalizeH="0" baseline="0" noProof="0" dirty="0">
              <a:ln>
                <a:noFill/>
              </a:ln>
              <a:solidFill>
                <a:schemeClr val="tx1"/>
              </a:solidFill>
              <a:effectLst/>
              <a:uLnTx/>
              <a:uFillTx/>
              <a:latin typeface="+mn-ea"/>
              <a:ea typeface="+mn-ea"/>
              <a:cs typeface="+mj-cs"/>
            </a:endParaRPr>
          </a:p>
        </p:txBody>
      </p:sp>
      <p:sp>
        <p:nvSpPr>
          <p:cNvPr id="3" name="文本框 2">
            <a:extLst>
              <a:ext uri="{FF2B5EF4-FFF2-40B4-BE49-F238E27FC236}">
                <a16:creationId xmlns:a16="http://schemas.microsoft.com/office/drawing/2014/main" id="{45910B7A-20A4-4708-BD48-AE37E3B8866F}"/>
              </a:ext>
            </a:extLst>
          </p:cNvPr>
          <p:cNvSpPr txBox="1"/>
          <p:nvPr/>
        </p:nvSpPr>
        <p:spPr>
          <a:xfrm>
            <a:off x="502920" y="1158240"/>
            <a:ext cx="9936480" cy="4062651"/>
          </a:xfrm>
          <a:prstGeom prst="rect">
            <a:avLst/>
          </a:prstGeom>
          <a:noFill/>
        </p:spPr>
        <p:txBody>
          <a:bodyPr wrap="square" rtlCol="0">
            <a:spAutoFit/>
          </a:bodyPr>
          <a:lstStyle/>
          <a:p>
            <a:r>
              <a:rPr lang="en-US" altLang="zh-CN" sz="2400" dirty="0">
                <a:latin typeface="+mn-ea"/>
              </a:rPr>
              <a:t>URI Search</a:t>
            </a:r>
            <a:r>
              <a:rPr lang="zh-CN" altLang="en-US" sz="2400" dirty="0">
                <a:latin typeface="+mn-ea"/>
              </a:rPr>
              <a:t>：</a:t>
            </a:r>
            <a:r>
              <a:rPr lang="en-US" altLang="zh-CN" sz="2400" dirty="0">
                <a:latin typeface="+mn-ea"/>
              </a:rPr>
              <a:t>URL </a:t>
            </a:r>
            <a:r>
              <a:rPr lang="zh-CN" altLang="en-US" sz="2400" dirty="0">
                <a:latin typeface="+mn-ea"/>
              </a:rPr>
              <a:t>后拼参数</a:t>
            </a:r>
            <a:endParaRPr lang="en-US" altLang="zh-CN" sz="2400" dirty="0">
              <a:latin typeface="+mn-ea"/>
            </a:endParaRPr>
          </a:p>
          <a:p>
            <a:r>
              <a:rPr lang="zh-CN" altLang="en-US" dirty="0"/>
              <a:t>示例：</a:t>
            </a:r>
            <a:r>
              <a:rPr lang="en-US" altLang="zh-CN" dirty="0"/>
              <a:t>GET customer/_search?q=*&amp;sort=account_number: asc</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solidFill>
                  <a:srgbClr val="FF0000"/>
                </a:solidFill>
              </a:rPr>
              <a:t>Request Body Search</a:t>
            </a:r>
            <a:r>
              <a:rPr lang="zh-CN" altLang="en-US" dirty="0"/>
              <a:t>：</a:t>
            </a:r>
            <a:r>
              <a:rPr lang="en-US" altLang="zh-CN" dirty="0"/>
              <a:t>URL </a:t>
            </a:r>
            <a:r>
              <a:rPr lang="zh-CN" altLang="en-US" dirty="0"/>
              <a:t>加请求体（</a:t>
            </a:r>
            <a:r>
              <a:rPr lang="en-US" altLang="zh-CN" dirty="0"/>
              <a:t>QueryDSL</a:t>
            </a:r>
            <a:r>
              <a:rPr lang="zh-CN" altLang="en-US" dirty="0"/>
              <a:t>）</a:t>
            </a:r>
            <a:endParaRPr lang="en-US" altLang="zh-CN" dirty="0"/>
          </a:p>
          <a:p>
            <a:r>
              <a:rPr lang="zh-CN" altLang="en-US" dirty="0"/>
              <a:t>示例：</a:t>
            </a:r>
          </a:p>
          <a:p>
            <a:endParaRPr lang="en-US" altLang="zh-CN" dirty="0"/>
          </a:p>
        </p:txBody>
      </p:sp>
      <p:pic>
        <p:nvPicPr>
          <p:cNvPr id="5" name="图片 4">
            <a:extLst>
              <a:ext uri="{FF2B5EF4-FFF2-40B4-BE49-F238E27FC236}">
                <a16:creationId xmlns:a16="http://schemas.microsoft.com/office/drawing/2014/main" id="{BC6DD5EA-E469-4312-95AB-9F97CC51138B}"/>
              </a:ext>
            </a:extLst>
          </p:cNvPr>
          <p:cNvPicPr>
            <a:picLocks noChangeAspect="1"/>
          </p:cNvPicPr>
          <p:nvPr/>
        </p:nvPicPr>
        <p:blipFill>
          <a:blip r:embed="rId3"/>
          <a:stretch>
            <a:fillRect/>
          </a:stretch>
        </p:blipFill>
        <p:spPr>
          <a:xfrm>
            <a:off x="7984347" y="1158240"/>
            <a:ext cx="3933333" cy="5066667"/>
          </a:xfrm>
          <a:prstGeom prst="rect">
            <a:avLst/>
          </a:prstGeom>
        </p:spPr>
      </p:pic>
      <p:pic>
        <p:nvPicPr>
          <p:cNvPr id="6" name="图片 5">
            <a:extLst>
              <a:ext uri="{FF2B5EF4-FFF2-40B4-BE49-F238E27FC236}">
                <a16:creationId xmlns:a16="http://schemas.microsoft.com/office/drawing/2014/main" id="{80E92970-51A9-45D1-A1EA-0480C8A76E17}"/>
              </a:ext>
            </a:extLst>
          </p:cNvPr>
          <p:cNvPicPr>
            <a:picLocks noChangeAspect="1"/>
          </p:cNvPicPr>
          <p:nvPr/>
        </p:nvPicPr>
        <p:blipFill>
          <a:blip r:embed="rId4"/>
          <a:stretch>
            <a:fillRect/>
          </a:stretch>
        </p:blipFill>
        <p:spPr>
          <a:xfrm>
            <a:off x="502920" y="1875161"/>
            <a:ext cx="7257143" cy="2190476"/>
          </a:xfrm>
          <a:prstGeom prst="rect">
            <a:avLst/>
          </a:prstGeom>
        </p:spPr>
      </p:pic>
      <p:pic>
        <p:nvPicPr>
          <p:cNvPr id="7" name="图片 6">
            <a:extLst>
              <a:ext uri="{FF2B5EF4-FFF2-40B4-BE49-F238E27FC236}">
                <a16:creationId xmlns:a16="http://schemas.microsoft.com/office/drawing/2014/main" id="{D45481B9-0C54-4FB6-868E-E872DD679C1A}"/>
              </a:ext>
            </a:extLst>
          </p:cNvPr>
          <p:cNvPicPr>
            <a:picLocks noChangeAspect="1"/>
          </p:cNvPicPr>
          <p:nvPr/>
        </p:nvPicPr>
        <p:blipFill>
          <a:blip r:embed="rId5"/>
          <a:stretch>
            <a:fillRect/>
          </a:stretch>
        </p:blipFill>
        <p:spPr>
          <a:xfrm>
            <a:off x="1374840" y="4709937"/>
            <a:ext cx="2428571" cy="1819048"/>
          </a:xfrm>
          <a:prstGeom prst="rect">
            <a:avLst/>
          </a:prstGeom>
        </p:spPr>
      </p:pic>
    </p:spTree>
    <p:extLst>
      <p:ext uri="{BB962C8B-B14F-4D97-AF65-F5344CB8AC3E}">
        <p14:creationId xmlns:p14="http://schemas.microsoft.com/office/powerpoint/2010/main" val="650284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857749"/>
          </a:xfrm>
          <a:prstGeom prst="rect">
            <a:avLst/>
          </a:prstGeom>
        </p:spPr>
      </p:pic>
      <p:sp>
        <p:nvSpPr>
          <p:cNvPr id="12" name="矩形 5"/>
          <p:cNvSpPr/>
          <p:nvPr/>
        </p:nvSpPr>
        <p:spPr>
          <a:xfrm>
            <a:off x="-1" y="4057649"/>
            <a:ext cx="7077185" cy="1343026"/>
          </a:xfrm>
          <a:prstGeom prst="rect">
            <a:avLst/>
          </a:prstGeom>
          <a:solidFill>
            <a:schemeClr val="bg1">
              <a:lumMod val="85000"/>
            </a:schemeClr>
          </a:solidFill>
          <a:ln w="12700">
            <a:miter lim="400000"/>
          </a:ln>
        </p:spPr>
        <p:txBody>
          <a:bodyPr lIns="45719" rIns="45719" anchor="ctr"/>
          <a:lstStyle/>
          <a:p>
            <a:pPr algn="ctr">
              <a:defRPr>
                <a:solidFill>
                  <a:srgbClr val="FFFFFF"/>
                </a:solidFill>
              </a:defRPr>
            </a:pPr>
            <a:endParaRPr/>
          </a:p>
        </p:txBody>
      </p:sp>
      <p:sp>
        <p:nvSpPr>
          <p:cNvPr id="13" name="直角三角形 7"/>
          <p:cNvSpPr/>
          <p:nvPr/>
        </p:nvSpPr>
        <p:spPr>
          <a:xfrm flipV="1">
            <a:off x="7077183" y="4057265"/>
            <a:ext cx="1285104" cy="13398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bg1">
              <a:lumMod val="85000"/>
            </a:schemeClr>
          </a:solidFill>
          <a:ln w="12700">
            <a:miter lim="400000"/>
          </a:ln>
        </p:spPr>
        <p:txBody>
          <a:bodyPr lIns="45719" rIns="45719" anchor="ctr"/>
          <a:lstStyle/>
          <a:p>
            <a:pPr algn="ctr">
              <a:defRPr>
                <a:solidFill>
                  <a:srgbClr val="FFFFFF"/>
                </a:solidFill>
              </a:defRPr>
            </a:pPr>
            <a:endParaRPr/>
          </a:p>
        </p:txBody>
      </p:sp>
      <p:sp>
        <p:nvSpPr>
          <p:cNvPr id="19" name="矩形 5"/>
          <p:cNvSpPr/>
          <p:nvPr/>
        </p:nvSpPr>
        <p:spPr>
          <a:xfrm>
            <a:off x="7607819" y="4849379"/>
            <a:ext cx="4584181" cy="239716"/>
          </a:xfrm>
          <a:prstGeom prst="rect">
            <a:avLst/>
          </a:prstGeom>
          <a:solidFill>
            <a:srgbClr val="FFC200"/>
          </a:solidFill>
          <a:ln w="12700">
            <a:miter lim="400000"/>
          </a:ln>
        </p:spPr>
        <p:txBody>
          <a:bodyPr lIns="45719" rIns="45719" anchor="ctr"/>
          <a:lstStyle/>
          <a:p>
            <a:pPr algn="ctr">
              <a:defRPr>
                <a:solidFill>
                  <a:srgbClr val="FFFFFF"/>
                </a:solidFill>
              </a:defRPr>
            </a:pPr>
            <a:endParaRPr/>
          </a:p>
        </p:txBody>
      </p:sp>
      <p:sp>
        <p:nvSpPr>
          <p:cNvPr id="20" name="直角三角形 7"/>
          <p:cNvSpPr/>
          <p:nvPr/>
        </p:nvSpPr>
        <p:spPr>
          <a:xfrm flipH="1">
            <a:off x="7367313" y="4846994"/>
            <a:ext cx="240506" cy="242100"/>
          </a:xfrm>
          <a:custGeom>
            <a:avLst/>
            <a:gdLst>
              <a:gd name="connsiteX0" fmla="*/ 0 w 21600"/>
              <a:gd name="connsiteY0" fmla="*/ 23214 h 23214"/>
              <a:gd name="connsiteX1" fmla="*/ 21600 w 21600"/>
              <a:gd name="connsiteY1" fmla="*/ 23214 h 23214"/>
              <a:gd name="connsiteX2" fmla="*/ 4752 w 21600"/>
              <a:gd name="connsiteY2" fmla="*/ 0 h 23214"/>
              <a:gd name="connsiteX3" fmla="*/ 0 w 21600"/>
              <a:gd name="connsiteY3" fmla="*/ 23214 h 23214"/>
              <a:gd name="connsiteX0" fmla="*/ 0 w 17064"/>
              <a:gd name="connsiteY0" fmla="*/ 23214 h 23214"/>
              <a:gd name="connsiteX1" fmla="*/ 17064 w 17064"/>
              <a:gd name="connsiteY1" fmla="*/ 23214 h 23214"/>
              <a:gd name="connsiteX2" fmla="*/ 216 w 17064"/>
              <a:gd name="connsiteY2" fmla="*/ 0 h 23214"/>
              <a:gd name="connsiteX3" fmla="*/ 0 w 17064"/>
              <a:gd name="connsiteY3" fmla="*/ 23214 h 23214"/>
              <a:gd name="connsiteX0" fmla="*/ 216 w 17280"/>
              <a:gd name="connsiteY0" fmla="*/ 23445 h 23445"/>
              <a:gd name="connsiteX1" fmla="*/ 17280 w 17280"/>
              <a:gd name="connsiteY1" fmla="*/ 23445 h 23445"/>
              <a:gd name="connsiteX2" fmla="*/ 0 w 17280"/>
              <a:gd name="connsiteY2" fmla="*/ 0 h 23445"/>
              <a:gd name="connsiteX3" fmla="*/ 216 w 17280"/>
              <a:gd name="connsiteY3" fmla="*/ 23445 h 23445"/>
              <a:gd name="connsiteX0" fmla="*/ 216 w 23328"/>
              <a:gd name="connsiteY0" fmla="*/ 23445 h 23445"/>
              <a:gd name="connsiteX1" fmla="*/ 23328 w 23328"/>
              <a:gd name="connsiteY1" fmla="*/ 23445 h 23445"/>
              <a:gd name="connsiteX2" fmla="*/ 0 w 23328"/>
              <a:gd name="connsiteY2" fmla="*/ 0 h 23445"/>
              <a:gd name="connsiteX3" fmla="*/ 216 w 23328"/>
              <a:gd name="connsiteY3" fmla="*/ 23445 h 23445"/>
              <a:gd name="connsiteX0" fmla="*/ 0 w 23112"/>
              <a:gd name="connsiteY0" fmla="*/ 23445 h 23445"/>
              <a:gd name="connsiteX1" fmla="*/ 23112 w 23112"/>
              <a:gd name="connsiteY1" fmla="*/ 23445 h 23445"/>
              <a:gd name="connsiteX2" fmla="*/ 1296 w 23112"/>
              <a:gd name="connsiteY2" fmla="*/ 0 h 23445"/>
              <a:gd name="connsiteX3" fmla="*/ 0 w 23112"/>
              <a:gd name="connsiteY3" fmla="*/ 23445 h 23445"/>
              <a:gd name="connsiteX0" fmla="*/ 0 w 21816"/>
              <a:gd name="connsiteY0" fmla="*/ 23445 h 23445"/>
              <a:gd name="connsiteX1" fmla="*/ 21816 w 21816"/>
              <a:gd name="connsiteY1" fmla="*/ 23445 h 23445"/>
              <a:gd name="connsiteX2" fmla="*/ 0 w 21816"/>
              <a:gd name="connsiteY2" fmla="*/ 0 h 23445"/>
              <a:gd name="connsiteX3" fmla="*/ 0 w 21816"/>
              <a:gd name="connsiteY3" fmla="*/ 23445 h 23445"/>
            </a:gdLst>
            <a:ahLst/>
            <a:cxnLst>
              <a:cxn ang="0">
                <a:pos x="connsiteX0" y="connsiteY0"/>
              </a:cxn>
              <a:cxn ang="0">
                <a:pos x="connsiteX1" y="connsiteY1"/>
              </a:cxn>
              <a:cxn ang="0">
                <a:pos x="connsiteX2" y="connsiteY2"/>
              </a:cxn>
              <a:cxn ang="0">
                <a:pos x="connsiteX3" y="connsiteY3"/>
              </a:cxn>
            </a:cxnLst>
            <a:rect l="l" t="t" r="r" b="b"/>
            <a:pathLst>
              <a:path w="21816" h="23445" extrusionOk="0">
                <a:moveTo>
                  <a:pt x="0" y="23445"/>
                </a:moveTo>
                <a:lnTo>
                  <a:pt x="21816" y="23445"/>
                </a:lnTo>
                <a:lnTo>
                  <a:pt x="0" y="0"/>
                </a:lnTo>
                <a:lnTo>
                  <a:pt x="0" y="23445"/>
                </a:lnTo>
                <a:close/>
              </a:path>
            </a:pathLst>
          </a:custGeom>
          <a:solidFill>
            <a:srgbClr val="FFC200"/>
          </a:solidFill>
          <a:ln w="12700">
            <a:miter lim="400000"/>
          </a:ln>
        </p:spPr>
        <p:txBody>
          <a:bodyPr lIns="45719" rIns="45719" anchor="ctr"/>
          <a:lstStyle/>
          <a:p>
            <a:pPr algn="ctr">
              <a:defRPr>
                <a:solidFill>
                  <a:srgbClr val="FFFFFF"/>
                </a:solidFill>
              </a:defRPr>
            </a:pPr>
            <a:endParaRPr/>
          </a:p>
        </p:txBody>
      </p:sp>
      <p:sp>
        <p:nvSpPr>
          <p:cNvPr id="10" name="圆角矩形 9"/>
          <p:cNvSpPr/>
          <p:nvPr/>
        </p:nvSpPr>
        <p:spPr>
          <a:xfrm rot="18823032">
            <a:off x="1288991" y="3848281"/>
            <a:ext cx="1612904" cy="1620052"/>
          </a:xfrm>
          <a:prstGeom prst="roundRect">
            <a:avLst>
              <a:gd name="adj" fmla="val 10158"/>
            </a:avLst>
          </a:prstGeom>
          <a:solidFill>
            <a:srgbClr val="00B0F0"/>
          </a:solidFill>
          <a:ln w="158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5"/>
          <p:cNvSpPr txBox="1"/>
          <p:nvPr/>
        </p:nvSpPr>
        <p:spPr>
          <a:xfrm flipH="1">
            <a:off x="1603291" y="4057648"/>
            <a:ext cx="963725" cy="1415772"/>
          </a:xfrm>
          <a:prstGeom prst="rect">
            <a:avLst/>
          </a:prstGeom>
          <a:noFill/>
        </p:spPr>
        <p:txBody>
          <a:bodyPr wrap="none" rtlCol="0">
            <a:spAutoFit/>
          </a:bodyPr>
          <a:lstStyle/>
          <a:p>
            <a:r>
              <a:rPr lang="en-US" altLang="zh-CN" sz="6600" b="1" dirty="0">
                <a:solidFill>
                  <a:srgbClr val="FFFFFF"/>
                </a:solidFill>
                <a:latin typeface="Agency FB" panose="020B0503020202020204" pitchFamily="34" charset="0"/>
                <a:ea typeface="微软雅黑" panose="020B0503020204020204" pitchFamily="34" charset="-122"/>
                <a:cs typeface="Aharoni" panose="02010803020104030203" pitchFamily="2" charset="-79"/>
              </a:rPr>
              <a:t>04</a:t>
            </a:r>
            <a:endParaRPr lang="zh-CN" altLang="en-US" sz="6600" b="1" dirty="0">
              <a:solidFill>
                <a:srgbClr val="FFFFFF"/>
              </a:solidFill>
              <a:latin typeface="Agency FB" panose="020B0503020202020204" pitchFamily="34" charset="0"/>
              <a:ea typeface="微软雅黑" panose="020B0503020204020204" pitchFamily="34" charset="-122"/>
              <a:cs typeface="Aharoni" panose="02010803020104030203" pitchFamily="2" charset="-79"/>
            </a:endParaRPr>
          </a:p>
          <a:p>
            <a:endParaRPr lang="zh-CN" altLang="en-US" sz="2000" dirty="0">
              <a:solidFill>
                <a:srgbClr val="0170C1"/>
              </a:solidFill>
              <a:latin typeface="Gulim" panose="020B0600000101010101" pitchFamily="34" charset="-127"/>
              <a:ea typeface="Gulim" panose="020B0600000101010101" pitchFamily="34" charset="-127"/>
            </a:endParaRPr>
          </a:p>
        </p:txBody>
      </p:sp>
      <p:sp>
        <p:nvSpPr>
          <p:cNvPr id="11" name="矩形 10"/>
          <p:cNvSpPr/>
          <p:nvPr/>
        </p:nvSpPr>
        <p:spPr>
          <a:xfrm>
            <a:off x="2204676" y="4081004"/>
            <a:ext cx="5286458" cy="1098249"/>
          </a:xfrm>
          <a:prstGeom prst="rect">
            <a:avLst/>
          </a:prstGeom>
          <a:noFill/>
          <a:ln>
            <a:noFill/>
          </a:ln>
        </p:spPr>
        <p:txBody>
          <a:bodyPr vert="horz" wrap="square" lIns="0" tIns="0" rIns="0" bIns="0" numCol="1" anchor="t" anchorCtr="0" compatLnSpc="1">
            <a:spAutoFit/>
          </a:bodyPr>
          <a:lstStyle/>
          <a:p>
            <a:pPr marR="0" lvl="0" indent="0" algn="ctr" fontAlgn="base">
              <a:lnSpc>
                <a:spcPct val="150000"/>
              </a:lnSpc>
              <a:spcBef>
                <a:spcPct val="0"/>
              </a:spcBef>
              <a:spcAft>
                <a:spcPct val="0"/>
              </a:spcAft>
              <a:buClrTx/>
              <a:buSzTx/>
              <a:buFont typeface="Arial" panose="020B0604020202020204" pitchFamily="34" charset="0"/>
              <a:buNone/>
              <a:defRPr/>
            </a:pPr>
            <a:r>
              <a:rPr lang="zh-CN" altLang="en-US" sz="5400" b="1" kern="2400" dirty="0">
                <a:solidFill>
                  <a:schemeClr val="tx1">
                    <a:lumMod val="65000"/>
                    <a:lumOff val="35000"/>
                  </a:schemeClr>
                </a:solidFill>
                <a:latin typeface="Arial" panose="020B0604020202020204"/>
                <a:ea typeface="微软雅黑" panose="020B0503020204020204" charset="-122"/>
                <a:cs typeface="+mn-ea"/>
                <a:sym typeface="+mn-lt"/>
              </a:rPr>
              <a:t>项目使用</a:t>
            </a:r>
          </a:p>
        </p:txBody>
      </p:sp>
    </p:spTree>
    <p:extLst>
      <p:ext uri="{BB962C8B-B14F-4D97-AF65-F5344CB8AC3E}">
        <p14:creationId xmlns:p14="http://schemas.microsoft.com/office/powerpoint/2010/main" val="35389192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89DDAD-0BF4-4234-898F-ED60AEDCA8E7}"/>
              </a:ext>
            </a:extLst>
          </p:cNvPr>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schemeClr val="tx1"/>
                </a:solidFill>
                <a:effectLst/>
                <a:uLnTx/>
                <a:uFillTx/>
                <a:latin typeface="+mn-ea"/>
                <a:ea typeface="+mn-ea"/>
                <a:cs typeface="+mj-cs"/>
              </a:rPr>
              <a:t>SpringBoot</a:t>
            </a:r>
            <a:r>
              <a:rPr kumimoji="0" lang="zh-CN" altLang="en-US" b="1" i="0" u="none" strike="noStrike" kern="1200" cap="none" spc="0" normalizeH="0" baseline="0" noProof="0" dirty="0">
                <a:ln>
                  <a:noFill/>
                </a:ln>
                <a:solidFill>
                  <a:schemeClr val="tx1"/>
                </a:solidFill>
                <a:effectLst/>
                <a:uLnTx/>
                <a:uFillTx/>
                <a:latin typeface="+mn-ea"/>
                <a:ea typeface="+mn-ea"/>
                <a:cs typeface="+mj-cs"/>
              </a:rPr>
              <a:t>集成</a:t>
            </a:r>
            <a:r>
              <a:rPr kumimoji="0" lang="en-US" altLang="zh-CN" b="1" i="0" u="none" strike="noStrike" kern="1200" cap="none" spc="0" normalizeH="0" baseline="0" noProof="0" dirty="0">
                <a:ln>
                  <a:noFill/>
                </a:ln>
                <a:solidFill>
                  <a:schemeClr val="tx1"/>
                </a:solidFill>
                <a:effectLst/>
                <a:uLnTx/>
                <a:uFillTx/>
                <a:latin typeface="+mn-ea"/>
                <a:ea typeface="+mn-ea"/>
                <a:cs typeface="+mj-cs"/>
              </a:rPr>
              <a:t>Elasticsearch</a:t>
            </a:r>
            <a:endParaRPr kumimoji="0" lang="zh-CN" altLang="en-US" b="1" i="0" u="none" strike="noStrike" kern="1200" cap="none" spc="0" normalizeH="0" baseline="0" noProof="0" dirty="0">
              <a:ln>
                <a:noFill/>
              </a:ln>
              <a:solidFill>
                <a:schemeClr val="tx1"/>
              </a:solidFill>
              <a:effectLst/>
              <a:uLnTx/>
              <a:uFillTx/>
              <a:latin typeface="+mn-ea"/>
              <a:ea typeface="+mn-ea"/>
              <a:cs typeface="+mj-cs"/>
            </a:endParaRPr>
          </a:p>
        </p:txBody>
      </p:sp>
      <p:sp>
        <p:nvSpPr>
          <p:cNvPr id="3" name="文本框 2">
            <a:extLst>
              <a:ext uri="{FF2B5EF4-FFF2-40B4-BE49-F238E27FC236}">
                <a16:creationId xmlns:a16="http://schemas.microsoft.com/office/drawing/2014/main" id="{EC08D5BC-1D88-4DEE-948D-CC415DE31676}"/>
              </a:ext>
            </a:extLst>
          </p:cNvPr>
          <p:cNvSpPr txBox="1"/>
          <p:nvPr/>
        </p:nvSpPr>
        <p:spPr>
          <a:xfrm>
            <a:off x="267955" y="1055077"/>
            <a:ext cx="12091518" cy="3139321"/>
          </a:xfrm>
          <a:prstGeom prst="rect">
            <a:avLst/>
          </a:prstGeom>
          <a:noFill/>
        </p:spPr>
        <p:txBody>
          <a:bodyPr wrap="square" rtlCol="0">
            <a:spAutoFit/>
          </a:bodyPr>
          <a:lstStyle/>
          <a:p>
            <a:r>
              <a:rPr lang="zh-CN" altLang="en-US" dirty="0"/>
              <a:t>两种主流方式</a:t>
            </a:r>
            <a:endParaRPr lang="en-US" altLang="zh-CN" dirty="0"/>
          </a:p>
          <a:p>
            <a:pPr marL="285750" indent="-285750">
              <a:buFont typeface="Arial" panose="020B0604020202020204" pitchFamily="34" charset="0"/>
              <a:buChar char="•"/>
            </a:pPr>
            <a:r>
              <a:rPr lang="en-US" altLang="zh-CN" dirty="0"/>
              <a:t>Elasticsearch Java REST Client</a:t>
            </a:r>
          </a:p>
          <a:p>
            <a:pPr marL="742950" lvl="1" indent="-285750">
              <a:buFont typeface="Arial" panose="020B0604020202020204" pitchFamily="34" charset="0"/>
              <a:buChar char="•"/>
            </a:pPr>
            <a:r>
              <a:rPr lang="en-US" altLang="zh-CN" dirty="0"/>
              <a:t>Java Low Level REST Client</a:t>
            </a:r>
          </a:p>
          <a:p>
            <a:pPr marL="1200150" lvl="2" indent="-285750">
              <a:buFont typeface="Arial" panose="020B0604020202020204" pitchFamily="34" charset="0"/>
              <a:buChar char="•"/>
            </a:pPr>
            <a:r>
              <a:rPr lang="zh-CN" altLang="zh-CN" dirty="0"/>
              <a:t>低级别的</a:t>
            </a:r>
            <a:r>
              <a:rPr lang="en-US" altLang="zh-CN" dirty="0"/>
              <a:t>REST</a:t>
            </a:r>
            <a:r>
              <a:rPr lang="zh-CN" altLang="zh-CN" dirty="0"/>
              <a:t>客户端，通过</a:t>
            </a:r>
            <a:r>
              <a:rPr lang="en-US" altLang="zh-CN" dirty="0"/>
              <a:t>HTTP</a:t>
            </a:r>
            <a:r>
              <a:rPr lang="zh-CN" altLang="zh-CN" dirty="0"/>
              <a:t>与集群交互，用户需自己拼接请求</a:t>
            </a:r>
            <a:r>
              <a:rPr lang="en-US" altLang="zh-CN" dirty="0"/>
              <a:t>JSON</a:t>
            </a:r>
            <a:r>
              <a:rPr lang="zh-CN" altLang="zh-CN" dirty="0"/>
              <a:t>串，及解析响应</a:t>
            </a:r>
            <a:r>
              <a:rPr lang="en-US" altLang="zh-CN" dirty="0"/>
              <a:t>JSON</a:t>
            </a:r>
            <a:r>
              <a:rPr lang="zh-CN" altLang="zh-CN" dirty="0"/>
              <a:t>串</a:t>
            </a:r>
            <a:endParaRPr lang="en-US" altLang="zh-CN" dirty="0"/>
          </a:p>
          <a:p>
            <a:pPr marL="1200150" lvl="2" indent="-285750">
              <a:buFont typeface="Arial" panose="020B0604020202020204" pitchFamily="34" charset="0"/>
              <a:buChar char="•"/>
            </a:pPr>
            <a:r>
              <a:rPr lang="zh-CN" altLang="zh-CN" dirty="0">
                <a:solidFill>
                  <a:srgbClr val="FF0000"/>
                </a:solidFill>
              </a:rPr>
              <a:t>兼容所有</a:t>
            </a:r>
            <a:r>
              <a:rPr lang="en-US" altLang="zh-CN" dirty="0">
                <a:solidFill>
                  <a:srgbClr val="FF0000"/>
                </a:solidFill>
              </a:rPr>
              <a:t>ES</a:t>
            </a:r>
            <a:r>
              <a:rPr lang="zh-CN" altLang="zh-CN" dirty="0">
                <a:solidFill>
                  <a:srgbClr val="FF0000"/>
                </a:solidFill>
              </a:rPr>
              <a:t>版本</a:t>
            </a:r>
            <a:r>
              <a:rPr lang="zh-CN" altLang="zh-CN" dirty="0"/>
              <a:t>，最低需要</a:t>
            </a:r>
            <a:r>
              <a:rPr lang="en-US" altLang="zh-CN" dirty="0"/>
              <a:t>JDK1.7</a:t>
            </a:r>
          </a:p>
          <a:p>
            <a:pPr marL="742950" lvl="1" indent="-285750">
              <a:buFont typeface="Arial" panose="020B0604020202020204" pitchFamily="34" charset="0"/>
              <a:buChar char="•"/>
            </a:pPr>
            <a:r>
              <a:rPr lang="en-US" altLang="zh-CN" dirty="0"/>
              <a:t>Java High Level REST Client</a:t>
            </a:r>
          </a:p>
          <a:p>
            <a:pPr marL="1200150" lvl="2" indent="-285750">
              <a:buFont typeface="Arial" panose="020B0604020202020204" pitchFamily="34" charset="0"/>
              <a:buChar char="•"/>
            </a:pPr>
            <a:r>
              <a:rPr lang="zh-CN" altLang="zh-CN" dirty="0"/>
              <a:t>高级别的</a:t>
            </a:r>
            <a:r>
              <a:rPr lang="en-US" altLang="zh-CN" dirty="0"/>
              <a:t>REST</a:t>
            </a:r>
            <a:r>
              <a:rPr lang="zh-CN" altLang="zh-CN" dirty="0"/>
              <a:t>客户端，基于低级别的</a:t>
            </a:r>
            <a:r>
              <a:rPr lang="en-US" altLang="zh-CN" dirty="0"/>
              <a:t>REST</a:t>
            </a:r>
            <a:r>
              <a:rPr lang="zh-CN" altLang="zh-CN" dirty="0"/>
              <a:t>客户端，增加了编组请求</a:t>
            </a:r>
            <a:r>
              <a:rPr lang="en-US" altLang="zh-CN" dirty="0"/>
              <a:t>JSON</a:t>
            </a:r>
            <a:r>
              <a:rPr lang="zh-CN" altLang="zh-CN" dirty="0"/>
              <a:t>串、解析响应</a:t>
            </a:r>
            <a:r>
              <a:rPr lang="en-US" altLang="zh-CN" dirty="0"/>
              <a:t>JSON</a:t>
            </a:r>
            <a:r>
              <a:rPr lang="zh-CN" altLang="zh-CN" dirty="0"/>
              <a:t>串等相关</a:t>
            </a:r>
            <a:r>
              <a:rPr lang="en-US" altLang="zh-CN" dirty="0"/>
              <a:t>API</a:t>
            </a:r>
          </a:p>
          <a:p>
            <a:pPr marL="1200150" lvl="2" indent="-285750">
              <a:buFont typeface="Arial" panose="020B0604020202020204" pitchFamily="34" charset="0"/>
              <a:buChar char="•"/>
            </a:pPr>
            <a:r>
              <a:rPr lang="zh-CN" altLang="zh-CN" dirty="0"/>
              <a:t>使用的版本需要保持和</a:t>
            </a:r>
            <a:r>
              <a:rPr lang="en-US" altLang="zh-CN" dirty="0"/>
              <a:t>ES</a:t>
            </a:r>
            <a:r>
              <a:rPr lang="zh-CN" altLang="zh-CN" dirty="0"/>
              <a:t>服务端的版本一致，否则会有版本问题</a:t>
            </a:r>
            <a:endParaRPr lang="en-US" altLang="zh-CN" dirty="0"/>
          </a:p>
          <a:p>
            <a:pPr marL="1200150" lvl="2" indent="-285750">
              <a:buFont typeface="Arial" panose="020B0604020202020204" pitchFamily="34" charset="0"/>
              <a:buChar char="•"/>
            </a:pPr>
            <a:r>
              <a:rPr lang="zh-CN" altLang="zh-CN" dirty="0"/>
              <a:t>从</a:t>
            </a:r>
            <a:r>
              <a:rPr lang="en-US" altLang="zh-CN" dirty="0"/>
              <a:t>6.0.0</a:t>
            </a:r>
            <a:r>
              <a:rPr lang="zh-CN" altLang="zh-CN" dirty="0"/>
              <a:t>开始加入的，需要</a:t>
            </a:r>
            <a:r>
              <a:rPr lang="en-US" altLang="zh-CN" dirty="0"/>
              <a:t>JDK1.8</a:t>
            </a:r>
            <a:r>
              <a:rPr lang="zh-CN" altLang="zh-CN" dirty="0"/>
              <a:t>，目前官方推荐使用的客户端</a:t>
            </a:r>
            <a:endParaRPr lang="en-US" altLang="zh-CN" dirty="0"/>
          </a:p>
          <a:p>
            <a:pPr marL="285750" indent="-285750">
              <a:buFont typeface="Arial" panose="020B0604020202020204" pitchFamily="34" charset="0"/>
              <a:buChar char="•"/>
            </a:pPr>
            <a:r>
              <a:rPr lang="en-US" altLang="zh-CN" dirty="0"/>
              <a:t>Spring Data Elasticsearch Repository</a:t>
            </a:r>
          </a:p>
          <a:p>
            <a:pPr marL="742950" lvl="1" indent="-285750">
              <a:buFont typeface="Arial" panose="020B0604020202020204" pitchFamily="34" charset="0"/>
              <a:buChar char="•"/>
            </a:pPr>
            <a:r>
              <a:rPr lang="zh-CN" altLang="en-US" dirty="0"/>
              <a:t>默认采用的是</a:t>
            </a:r>
            <a:r>
              <a:rPr lang="en-US" altLang="zh-CN" dirty="0"/>
              <a:t>Transport Client</a:t>
            </a:r>
            <a:r>
              <a:rPr lang="zh-CN" altLang="en-US" dirty="0"/>
              <a:t>（</a:t>
            </a:r>
            <a:r>
              <a:rPr lang="en-US" altLang="zh-CN" dirty="0"/>
              <a:t>ES</a:t>
            </a:r>
            <a:r>
              <a:rPr lang="zh-CN" altLang="en-US" dirty="0"/>
              <a:t>官方</a:t>
            </a:r>
            <a:r>
              <a:rPr lang="en-US" altLang="zh-CN" dirty="0"/>
              <a:t>7.0.0</a:t>
            </a:r>
            <a:r>
              <a:rPr lang="zh-CN" altLang="en-US" dirty="0"/>
              <a:t>中弃用，将在</a:t>
            </a:r>
            <a:r>
              <a:rPr lang="en-US" altLang="zh-CN" dirty="0"/>
              <a:t>8.0</a:t>
            </a:r>
            <a:r>
              <a:rPr lang="zh-CN" altLang="en-US" dirty="0"/>
              <a:t>中删除）</a:t>
            </a:r>
          </a:p>
        </p:txBody>
      </p:sp>
      <p:pic>
        <p:nvPicPr>
          <p:cNvPr id="4" name="图片 3">
            <a:extLst>
              <a:ext uri="{FF2B5EF4-FFF2-40B4-BE49-F238E27FC236}">
                <a16:creationId xmlns:a16="http://schemas.microsoft.com/office/drawing/2014/main" id="{6B16E5B3-774C-4AF9-9447-A64F32DB76A3}"/>
              </a:ext>
            </a:extLst>
          </p:cNvPr>
          <p:cNvPicPr>
            <a:picLocks noChangeAspect="1"/>
          </p:cNvPicPr>
          <p:nvPr/>
        </p:nvPicPr>
        <p:blipFill>
          <a:blip r:embed="rId2"/>
          <a:stretch>
            <a:fillRect/>
          </a:stretch>
        </p:blipFill>
        <p:spPr>
          <a:xfrm>
            <a:off x="1055074" y="4194398"/>
            <a:ext cx="7265193" cy="2529073"/>
          </a:xfrm>
          <a:prstGeom prst="rect">
            <a:avLst/>
          </a:prstGeom>
        </p:spPr>
      </p:pic>
    </p:spTree>
    <p:extLst>
      <p:ext uri="{BB962C8B-B14F-4D97-AF65-F5344CB8AC3E}">
        <p14:creationId xmlns:p14="http://schemas.microsoft.com/office/powerpoint/2010/main" val="266734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 y="0"/>
            <a:ext cx="12192002" cy="27432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895832">
            <a:off x="7897680" y="-1023304"/>
            <a:ext cx="5370133" cy="5379950"/>
          </a:xfrm>
          <a:prstGeom prst="rect">
            <a:avLst/>
          </a:prstGeom>
        </p:spPr>
      </p:pic>
      <p:sp>
        <p:nvSpPr>
          <p:cNvPr id="29" name="文本框 1"/>
          <p:cNvSpPr>
            <a:spLocks noChangeArrowheads="1"/>
          </p:cNvSpPr>
          <p:nvPr/>
        </p:nvSpPr>
        <p:spPr bwMode="auto">
          <a:xfrm>
            <a:off x="7768995" y="444658"/>
            <a:ext cx="314541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eaLnBrk="1" hangingPunct="1"/>
            <a:r>
              <a:rPr lang="zh-CN" altLang="en-US" sz="8000" dirty="0">
                <a:solidFill>
                  <a:srgbClr val="0170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目   录</a:t>
            </a:r>
            <a:endParaRPr lang="en-US" altLang="en-US" sz="8000" dirty="0">
              <a:solidFill>
                <a:srgbClr val="0170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7678443" y="1670387"/>
            <a:ext cx="3395481" cy="1015663"/>
          </a:xfrm>
          <a:prstGeom prst="rect">
            <a:avLst/>
          </a:prstGeom>
          <a:noFill/>
        </p:spPr>
        <p:txBody>
          <a:bodyPr wrap="none" rtlCol="0">
            <a:spAutoFit/>
          </a:bodyPr>
          <a:lstStyle/>
          <a:p>
            <a:r>
              <a:rPr lang="en-US" altLang="zh-CN" sz="6000" b="1" dirty="0">
                <a:solidFill>
                  <a:srgbClr val="0070C0"/>
                </a:solidFill>
                <a:effectLst>
                  <a:outerShdw blurRad="50800" dist="38100" dir="2700000" algn="tl" rotWithShape="0">
                    <a:prstClr val="black">
                      <a:alpha val="40000"/>
                    </a:prstClr>
                  </a:outerShdw>
                </a:effectLst>
                <a:latin typeface="Elephant" panose="02020904090505020303" pitchFamily="18" charset="0"/>
              </a:rPr>
              <a:t>Contents</a:t>
            </a:r>
            <a:endParaRPr lang="zh-CN" altLang="en-US" sz="6000" b="1" dirty="0">
              <a:solidFill>
                <a:srgbClr val="0070C0"/>
              </a:solidFill>
              <a:effectLst>
                <a:outerShdw blurRad="50800" dist="38100" dir="2700000" algn="tl" rotWithShape="0">
                  <a:prstClr val="black">
                    <a:alpha val="40000"/>
                  </a:prstClr>
                </a:outerShdw>
              </a:effectLst>
              <a:latin typeface="Elephant" panose="02020904090505020303" pitchFamily="18" charset="0"/>
            </a:endParaRPr>
          </a:p>
        </p:txBody>
      </p:sp>
      <p:sp>
        <p:nvSpPr>
          <p:cNvPr id="25" name="文本框 15"/>
          <p:cNvSpPr txBox="1"/>
          <p:nvPr/>
        </p:nvSpPr>
        <p:spPr>
          <a:xfrm>
            <a:off x="1765173" y="5180224"/>
            <a:ext cx="1324402" cy="523220"/>
          </a:xfrm>
          <a:prstGeom prst="rect">
            <a:avLst/>
          </a:prstGeom>
          <a:noFill/>
        </p:spPr>
        <p:txBody>
          <a:bodyPr wrap="none" rtlCol="0">
            <a:spAutoFit/>
          </a:bodyPr>
          <a:lstStyle/>
          <a:p>
            <a:r>
              <a:rPr lang="en-US" altLang="zh-CN" sz="2800" b="1" dirty="0">
                <a:solidFill>
                  <a:schemeClr val="tx1">
                    <a:lumMod val="65000"/>
                    <a:lumOff val="35000"/>
                  </a:schemeClr>
                </a:solidFill>
                <a:latin typeface="Microsoft YaHei" panose="020B0503020204020204" pitchFamily="34" charset="-122"/>
                <a:ea typeface="Microsoft YaHei" panose="020B0503020204020204" pitchFamily="34" charset="-122"/>
              </a:rPr>
              <a:t>ES</a:t>
            </a:r>
            <a:r>
              <a:rPr lang="zh-CN" altLang="en-US" sz="2800" b="1" dirty="0">
                <a:solidFill>
                  <a:schemeClr val="tx1">
                    <a:lumMod val="65000"/>
                    <a:lumOff val="35000"/>
                  </a:schemeClr>
                </a:solidFill>
                <a:latin typeface="Microsoft YaHei" panose="020B0503020204020204" pitchFamily="34" charset="-122"/>
                <a:ea typeface="Microsoft YaHei" panose="020B0503020204020204" pitchFamily="34" charset="-122"/>
              </a:rPr>
              <a:t>简介</a:t>
            </a:r>
          </a:p>
        </p:txBody>
      </p:sp>
      <p:sp>
        <p:nvSpPr>
          <p:cNvPr id="26" name="圆角矩形 25"/>
          <p:cNvSpPr/>
          <p:nvPr/>
        </p:nvSpPr>
        <p:spPr>
          <a:xfrm rot="18823032">
            <a:off x="1639227" y="3498024"/>
            <a:ext cx="1246566" cy="1246566"/>
          </a:xfrm>
          <a:prstGeom prst="roundRect">
            <a:avLst/>
          </a:prstGeom>
          <a:solidFill>
            <a:srgbClr val="297FD5"/>
          </a:solidFill>
          <a:ln w="158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11"/>
          <p:cNvSpPr txBox="1"/>
          <p:nvPr/>
        </p:nvSpPr>
        <p:spPr>
          <a:xfrm flipH="1">
            <a:off x="1962345" y="3761621"/>
            <a:ext cx="615874" cy="1138773"/>
          </a:xfrm>
          <a:prstGeom prst="rect">
            <a:avLst/>
          </a:prstGeom>
          <a:noFill/>
        </p:spPr>
        <p:txBody>
          <a:bodyPr wrap="none" rtlCol="0">
            <a:spAutoFit/>
          </a:bodyPr>
          <a:lstStyle/>
          <a:p>
            <a:r>
              <a:rPr lang="en-US" altLang="zh-CN" sz="4800" b="1" dirty="0">
                <a:solidFill>
                  <a:srgbClr val="FFFFFF"/>
                </a:solidFill>
                <a:latin typeface="Agency FB" panose="020B0503020202020204" pitchFamily="34" charset="0"/>
                <a:ea typeface="微软雅黑" panose="020B0503020204020204" pitchFamily="34" charset="-122"/>
                <a:cs typeface="Aharoni" panose="02010803020104030203" pitchFamily="2" charset="-79"/>
              </a:rPr>
              <a:t>01</a:t>
            </a:r>
            <a:endParaRPr lang="zh-CN" altLang="en-US" sz="4800" b="1" dirty="0">
              <a:solidFill>
                <a:srgbClr val="FFFFFF"/>
              </a:solidFill>
              <a:latin typeface="Agency FB" panose="020B0503020202020204" pitchFamily="34" charset="0"/>
              <a:ea typeface="微软雅黑" panose="020B0503020204020204" pitchFamily="34" charset="-122"/>
              <a:cs typeface="Aharoni" panose="02010803020104030203" pitchFamily="2" charset="-79"/>
            </a:endParaRPr>
          </a:p>
          <a:p>
            <a:endParaRPr lang="zh-CN" altLang="en-US" sz="2000" dirty="0">
              <a:solidFill>
                <a:srgbClr val="0170C1"/>
              </a:solidFill>
              <a:latin typeface="Gulim" panose="020B0600000101010101" pitchFamily="34" charset="-127"/>
              <a:ea typeface="Gulim" panose="020B0600000101010101" pitchFamily="34" charset="-127"/>
            </a:endParaRPr>
          </a:p>
        </p:txBody>
      </p:sp>
      <p:sp>
        <p:nvSpPr>
          <p:cNvPr id="27" name="圆角矩形 26"/>
          <p:cNvSpPr/>
          <p:nvPr/>
        </p:nvSpPr>
        <p:spPr>
          <a:xfrm rot="18823032">
            <a:off x="4191926" y="3564698"/>
            <a:ext cx="1246566" cy="1246566"/>
          </a:xfrm>
          <a:prstGeom prst="roundRect">
            <a:avLst/>
          </a:prstGeom>
          <a:solidFill>
            <a:srgbClr val="00B0F0"/>
          </a:solidFill>
          <a:ln w="158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11"/>
          <p:cNvSpPr txBox="1"/>
          <p:nvPr/>
        </p:nvSpPr>
        <p:spPr>
          <a:xfrm flipH="1">
            <a:off x="4442439" y="3771523"/>
            <a:ext cx="870751" cy="1138773"/>
          </a:xfrm>
          <a:prstGeom prst="rect">
            <a:avLst/>
          </a:prstGeom>
          <a:noFill/>
        </p:spPr>
        <p:txBody>
          <a:bodyPr wrap="none" rtlCol="0">
            <a:spAutoFit/>
          </a:bodyPr>
          <a:lstStyle/>
          <a:p>
            <a:r>
              <a:rPr lang="en-US" altLang="zh-CN" sz="4800" b="1" dirty="0">
                <a:solidFill>
                  <a:srgbClr val="FFFFFF"/>
                </a:solidFill>
                <a:latin typeface="Agency FB" panose="020B0503020202020204" pitchFamily="34" charset="0"/>
                <a:ea typeface="微软雅黑" panose="020B0503020204020204" pitchFamily="34" charset="-122"/>
                <a:cs typeface="Aharoni" panose="02010803020104030203" pitchFamily="2" charset="-79"/>
              </a:rPr>
              <a:t>02</a:t>
            </a:r>
            <a:endParaRPr lang="zh-CN" altLang="en-US" sz="4800" b="1" dirty="0">
              <a:solidFill>
                <a:srgbClr val="FFFFFF"/>
              </a:solidFill>
              <a:latin typeface="Agency FB" panose="020B0503020202020204" pitchFamily="34" charset="0"/>
              <a:ea typeface="微软雅黑" panose="020B0503020204020204" pitchFamily="34" charset="-122"/>
              <a:cs typeface="Aharoni" panose="02010803020104030203" pitchFamily="2" charset="-79"/>
            </a:endParaRPr>
          </a:p>
          <a:p>
            <a:endParaRPr lang="zh-CN" altLang="en-US" sz="2000" dirty="0">
              <a:solidFill>
                <a:srgbClr val="0170C1"/>
              </a:solidFill>
              <a:latin typeface="Gulim" panose="020B0600000101010101" pitchFamily="34" charset="-127"/>
              <a:ea typeface="Gulim" panose="020B0600000101010101" pitchFamily="34" charset="-127"/>
            </a:endParaRPr>
          </a:p>
        </p:txBody>
      </p:sp>
      <p:sp>
        <p:nvSpPr>
          <p:cNvPr id="35" name="圆角矩形 34"/>
          <p:cNvSpPr/>
          <p:nvPr/>
        </p:nvSpPr>
        <p:spPr>
          <a:xfrm rot="18823032">
            <a:off x="6706529" y="3574225"/>
            <a:ext cx="1246566" cy="1246566"/>
          </a:xfrm>
          <a:prstGeom prst="roundRect">
            <a:avLst/>
          </a:prstGeom>
          <a:solidFill>
            <a:srgbClr val="297FD5"/>
          </a:solidFill>
          <a:ln w="158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11"/>
          <p:cNvSpPr txBox="1"/>
          <p:nvPr/>
        </p:nvSpPr>
        <p:spPr>
          <a:xfrm flipH="1">
            <a:off x="6947517" y="3781050"/>
            <a:ext cx="870751" cy="1138773"/>
          </a:xfrm>
          <a:prstGeom prst="rect">
            <a:avLst/>
          </a:prstGeom>
          <a:noFill/>
        </p:spPr>
        <p:txBody>
          <a:bodyPr wrap="none" rtlCol="0">
            <a:spAutoFit/>
          </a:bodyPr>
          <a:lstStyle/>
          <a:p>
            <a:r>
              <a:rPr lang="en-US" altLang="zh-CN" sz="4800" b="1" dirty="0">
                <a:solidFill>
                  <a:srgbClr val="FFFFFF"/>
                </a:solidFill>
                <a:latin typeface="Agency FB" panose="020B0503020202020204" pitchFamily="34" charset="0"/>
                <a:ea typeface="微软雅黑" panose="020B0503020204020204" pitchFamily="34" charset="-122"/>
                <a:cs typeface="Aharoni" panose="02010803020104030203" pitchFamily="2" charset="-79"/>
              </a:rPr>
              <a:t>03</a:t>
            </a:r>
            <a:endParaRPr lang="zh-CN" altLang="en-US" sz="4800" b="1" dirty="0">
              <a:solidFill>
                <a:srgbClr val="FFFFFF"/>
              </a:solidFill>
              <a:latin typeface="Agency FB" panose="020B0503020202020204" pitchFamily="34" charset="0"/>
              <a:ea typeface="微软雅黑" panose="020B0503020204020204" pitchFamily="34" charset="-122"/>
              <a:cs typeface="Aharoni" panose="02010803020104030203" pitchFamily="2" charset="-79"/>
            </a:endParaRPr>
          </a:p>
          <a:p>
            <a:endParaRPr lang="zh-CN" altLang="en-US" sz="2000" dirty="0">
              <a:solidFill>
                <a:srgbClr val="0170C1"/>
              </a:solidFill>
              <a:latin typeface="Gulim" panose="020B0600000101010101" pitchFamily="34" charset="-127"/>
              <a:ea typeface="Gulim" panose="020B0600000101010101" pitchFamily="34" charset="-127"/>
            </a:endParaRPr>
          </a:p>
        </p:txBody>
      </p:sp>
      <p:sp>
        <p:nvSpPr>
          <p:cNvPr id="37" name="圆角矩形 36"/>
          <p:cNvSpPr/>
          <p:nvPr/>
        </p:nvSpPr>
        <p:spPr>
          <a:xfrm rot="18823032">
            <a:off x="9183029" y="3612325"/>
            <a:ext cx="1246566" cy="1246566"/>
          </a:xfrm>
          <a:prstGeom prst="roundRect">
            <a:avLst/>
          </a:prstGeom>
          <a:solidFill>
            <a:srgbClr val="00B0F0"/>
          </a:solidFill>
          <a:ln w="158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11"/>
          <p:cNvSpPr txBox="1"/>
          <p:nvPr/>
        </p:nvSpPr>
        <p:spPr>
          <a:xfrm flipH="1">
            <a:off x="9443067" y="3819150"/>
            <a:ext cx="870751" cy="1138773"/>
          </a:xfrm>
          <a:prstGeom prst="rect">
            <a:avLst/>
          </a:prstGeom>
          <a:noFill/>
        </p:spPr>
        <p:txBody>
          <a:bodyPr wrap="none" rtlCol="0">
            <a:spAutoFit/>
          </a:bodyPr>
          <a:lstStyle/>
          <a:p>
            <a:r>
              <a:rPr lang="en-US" altLang="zh-CN" sz="4800" b="1" dirty="0">
                <a:solidFill>
                  <a:srgbClr val="FFFFFF"/>
                </a:solidFill>
                <a:latin typeface="Agency FB" panose="020B0503020202020204" pitchFamily="34" charset="0"/>
                <a:ea typeface="微软雅黑" panose="020B0503020204020204" pitchFamily="34" charset="-122"/>
                <a:cs typeface="Aharoni" panose="02010803020104030203" pitchFamily="2" charset="-79"/>
              </a:rPr>
              <a:t>04</a:t>
            </a:r>
            <a:endParaRPr lang="zh-CN" altLang="en-US" sz="4800" b="1" dirty="0">
              <a:solidFill>
                <a:srgbClr val="FFFFFF"/>
              </a:solidFill>
              <a:latin typeface="Agency FB" panose="020B0503020202020204" pitchFamily="34" charset="0"/>
              <a:ea typeface="微软雅黑" panose="020B0503020204020204" pitchFamily="34" charset="-122"/>
              <a:cs typeface="Aharoni" panose="02010803020104030203" pitchFamily="2" charset="-79"/>
            </a:endParaRPr>
          </a:p>
          <a:p>
            <a:endParaRPr lang="zh-CN" altLang="en-US" sz="2000" dirty="0">
              <a:solidFill>
                <a:srgbClr val="0170C1"/>
              </a:solidFill>
              <a:latin typeface="Gulim" panose="020B0600000101010101" pitchFamily="34" charset="-127"/>
              <a:ea typeface="Gulim" panose="020B0600000101010101" pitchFamily="34" charset="-127"/>
            </a:endParaRPr>
          </a:p>
        </p:txBody>
      </p:sp>
      <p:sp>
        <p:nvSpPr>
          <p:cNvPr id="21" name="文本框 15"/>
          <p:cNvSpPr txBox="1"/>
          <p:nvPr/>
        </p:nvSpPr>
        <p:spPr>
          <a:xfrm>
            <a:off x="4031554" y="5164983"/>
            <a:ext cx="1620957" cy="523220"/>
          </a:xfrm>
          <a:prstGeom prst="rect">
            <a:avLst/>
          </a:prstGeom>
          <a:noFill/>
        </p:spPr>
        <p:txBody>
          <a:bodyPr wrap="none" rtlCol="0">
            <a:spAutoFit/>
          </a:bodyPr>
          <a:lstStyle/>
          <a:p>
            <a:r>
              <a:rPr lang="zh-CN" altLang="en-US" sz="2800" b="1" dirty="0">
                <a:solidFill>
                  <a:schemeClr val="tx1">
                    <a:lumMod val="65000"/>
                    <a:lumOff val="35000"/>
                  </a:schemeClr>
                </a:solidFill>
                <a:latin typeface="Microsoft YaHei" panose="020B0503020204020204" pitchFamily="34" charset="-122"/>
                <a:ea typeface="Microsoft YaHei" panose="020B0503020204020204" pitchFamily="34" charset="-122"/>
              </a:rPr>
              <a:t>基本概念</a:t>
            </a:r>
          </a:p>
        </p:txBody>
      </p:sp>
      <p:sp>
        <p:nvSpPr>
          <p:cNvPr id="30" name="文本框 15"/>
          <p:cNvSpPr txBox="1"/>
          <p:nvPr/>
        </p:nvSpPr>
        <p:spPr>
          <a:xfrm>
            <a:off x="6536629" y="5184033"/>
            <a:ext cx="1620957" cy="523220"/>
          </a:xfrm>
          <a:prstGeom prst="rect">
            <a:avLst/>
          </a:prstGeom>
          <a:noFill/>
        </p:spPr>
        <p:txBody>
          <a:bodyPr wrap="none" rtlCol="0">
            <a:spAutoFit/>
          </a:bodyPr>
          <a:lstStyle/>
          <a:p>
            <a:r>
              <a:rPr lang="zh-CN" altLang="en-US" sz="2800" b="1" dirty="0">
                <a:solidFill>
                  <a:schemeClr val="tx1">
                    <a:lumMod val="65000"/>
                    <a:lumOff val="35000"/>
                  </a:schemeClr>
                </a:solidFill>
                <a:latin typeface="Microsoft YaHei" panose="020B0503020204020204" pitchFamily="34" charset="-122"/>
                <a:ea typeface="Microsoft YaHei" panose="020B0503020204020204" pitchFamily="34" charset="-122"/>
              </a:rPr>
              <a:t>基本操作</a:t>
            </a:r>
          </a:p>
        </p:txBody>
      </p:sp>
      <p:sp>
        <p:nvSpPr>
          <p:cNvPr id="31" name="文本框 15"/>
          <p:cNvSpPr txBox="1"/>
          <p:nvPr/>
        </p:nvSpPr>
        <p:spPr>
          <a:xfrm>
            <a:off x="9013129" y="5231658"/>
            <a:ext cx="1620957" cy="523220"/>
          </a:xfrm>
          <a:prstGeom prst="rect">
            <a:avLst/>
          </a:prstGeom>
          <a:noFill/>
        </p:spPr>
        <p:txBody>
          <a:bodyPr wrap="none" rtlCol="0">
            <a:spAutoFit/>
          </a:bodyPr>
          <a:lstStyle/>
          <a:p>
            <a:r>
              <a:rPr lang="zh-CN" altLang="en-US" sz="2800" b="1" dirty="0">
                <a:solidFill>
                  <a:schemeClr val="tx1">
                    <a:lumMod val="65000"/>
                    <a:lumOff val="35000"/>
                  </a:schemeClr>
                </a:solidFill>
                <a:latin typeface="Microsoft YaHei" panose="020B0503020204020204" pitchFamily="34" charset="-122"/>
                <a:ea typeface="Microsoft YaHei" panose="020B0503020204020204" pitchFamily="34" charset="-122"/>
              </a:rPr>
              <a:t>项目使用</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 y="0"/>
            <a:ext cx="7515227" cy="274319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9402745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7831"/>
            <a:ext cx="12205357" cy="68658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0" y="-7831"/>
            <a:ext cx="12205357" cy="68658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D7DA2D33-EAEF-4CCF-A051-9903E13AA0E2}"/>
              </a:ext>
            </a:extLst>
          </p:cNvPr>
          <p:cNvPicPr>
            <a:picLocks noChangeAspect="1"/>
          </p:cNvPicPr>
          <p:nvPr/>
        </p:nvPicPr>
        <p:blipFill>
          <a:blip r:embed="rId2" cstate="print"/>
          <a:srcRect t="27686" r="5622"/>
          <a:stretch>
            <a:fillRect/>
          </a:stretch>
        </p:blipFill>
        <p:spPr>
          <a:xfrm>
            <a:off x="1362630" y="-21671"/>
            <a:ext cx="10838995" cy="4959310"/>
          </a:xfrm>
          <a:custGeom>
            <a:avLst/>
            <a:gdLst>
              <a:gd name="connsiteX0" fmla="*/ 0 w 10838995"/>
              <a:gd name="connsiteY0" fmla="*/ 0 h 4959310"/>
              <a:gd name="connsiteX1" fmla="*/ 10838995 w 10838995"/>
              <a:gd name="connsiteY1" fmla="*/ 0 h 4959310"/>
              <a:gd name="connsiteX2" fmla="*/ 10838995 w 10838995"/>
              <a:gd name="connsiteY2" fmla="*/ 4959310 h 4959310"/>
              <a:gd name="connsiteX3" fmla="*/ 0 w 10838995"/>
              <a:gd name="connsiteY3" fmla="*/ 4959310 h 4959310"/>
            </a:gdLst>
            <a:ahLst/>
            <a:cxnLst>
              <a:cxn ang="0">
                <a:pos x="connsiteX0" y="connsiteY0"/>
              </a:cxn>
              <a:cxn ang="0">
                <a:pos x="connsiteX1" y="connsiteY1"/>
              </a:cxn>
              <a:cxn ang="0">
                <a:pos x="connsiteX2" y="connsiteY2"/>
              </a:cxn>
              <a:cxn ang="0">
                <a:pos x="connsiteX3" y="connsiteY3"/>
              </a:cxn>
            </a:cxnLst>
            <a:rect l="l" t="t" r="r" b="b"/>
            <a:pathLst>
              <a:path w="10838995" h="4959310">
                <a:moveTo>
                  <a:pt x="0" y="0"/>
                </a:moveTo>
                <a:lnTo>
                  <a:pt x="10838995" y="0"/>
                </a:lnTo>
                <a:lnTo>
                  <a:pt x="10838995" y="4959310"/>
                </a:lnTo>
                <a:lnTo>
                  <a:pt x="0" y="4959310"/>
                </a:lnTo>
                <a:close/>
              </a:path>
            </a:pathLst>
          </a:custGeom>
        </p:spPr>
      </p:pic>
      <p:grpSp>
        <p:nvGrpSpPr>
          <p:cNvPr id="4" name="组合 3">
            <a:extLst>
              <a:ext uri="{FF2B5EF4-FFF2-40B4-BE49-F238E27FC236}">
                <a16:creationId xmlns:a16="http://schemas.microsoft.com/office/drawing/2014/main" id="{E580C832-D69E-4E12-B235-F29C8EA01B43}"/>
              </a:ext>
            </a:extLst>
          </p:cNvPr>
          <p:cNvGrpSpPr/>
          <p:nvPr/>
        </p:nvGrpSpPr>
        <p:grpSpPr>
          <a:xfrm>
            <a:off x="3234425" y="-21671"/>
            <a:ext cx="8957575" cy="6871541"/>
            <a:chOff x="3247782" y="-13541"/>
            <a:chExt cx="8957575" cy="6871541"/>
          </a:xfrm>
        </p:grpSpPr>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4273" y="0"/>
              <a:ext cx="8941082" cy="6858000"/>
            </a:xfrm>
            <a:prstGeom prst="rect">
              <a:avLst/>
            </a:prstGeom>
          </p:spPr>
        </p:pic>
        <p:sp>
          <p:nvSpPr>
            <p:cNvPr id="20" name="菱形 19">
              <a:extLst>
                <a:ext uri="{FF2B5EF4-FFF2-40B4-BE49-F238E27FC236}">
                  <a16:creationId xmlns:a16="http://schemas.microsoft.com/office/drawing/2014/main" id="{8E3E72ED-C77C-4465-BEC7-5CF4C5BA2B6F}"/>
                </a:ext>
              </a:extLst>
            </p:cNvPr>
            <p:cNvSpPr/>
            <p:nvPr/>
          </p:nvSpPr>
          <p:spPr>
            <a:xfrm>
              <a:off x="5737928" y="9937"/>
              <a:ext cx="4937327" cy="4937327"/>
            </a:xfrm>
            <a:prstGeom prst="diamond">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414">
              <a:extLst>
                <a:ext uri="{FF2B5EF4-FFF2-40B4-BE49-F238E27FC236}">
                  <a16:creationId xmlns:a16="http://schemas.microsoft.com/office/drawing/2014/main" id="{B6A71BCC-0956-44AA-88FC-87EBB0C0B720}"/>
                </a:ext>
              </a:extLst>
            </p:cNvPr>
            <p:cNvSpPr/>
            <p:nvPr/>
          </p:nvSpPr>
          <p:spPr>
            <a:xfrm>
              <a:off x="8210508" y="2482307"/>
              <a:ext cx="3994847" cy="4375693"/>
            </a:xfrm>
            <a:custGeom>
              <a:avLst/>
              <a:gdLst>
                <a:gd name="connsiteX0" fmla="*/ 2474686 w 4014726"/>
                <a:gd name="connsiteY0" fmla="*/ 0 h 4397467"/>
                <a:gd name="connsiteX1" fmla="*/ 4014726 w 4014726"/>
                <a:gd name="connsiteY1" fmla="*/ 1540041 h 4397467"/>
                <a:gd name="connsiteX2" fmla="*/ 4014726 w 4014726"/>
                <a:gd name="connsiteY2" fmla="*/ 3409331 h 4397467"/>
                <a:gd name="connsiteX3" fmla="*/ 3026590 w 4014726"/>
                <a:gd name="connsiteY3" fmla="*/ 4397467 h 4397467"/>
                <a:gd name="connsiteX4" fmla="*/ 1922782 w 4014726"/>
                <a:gd name="connsiteY4" fmla="*/ 4397467 h 4397467"/>
                <a:gd name="connsiteX5" fmla="*/ 0 w 4014726"/>
                <a:gd name="connsiteY5" fmla="*/ 2474686 h 43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4726" h="4397467">
                  <a:moveTo>
                    <a:pt x="2474686" y="0"/>
                  </a:moveTo>
                  <a:lnTo>
                    <a:pt x="4014726" y="1540041"/>
                  </a:lnTo>
                  <a:lnTo>
                    <a:pt x="4014726" y="3409331"/>
                  </a:lnTo>
                  <a:lnTo>
                    <a:pt x="3026590" y="4397467"/>
                  </a:lnTo>
                  <a:lnTo>
                    <a:pt x="1922782" y="4397467"/>
                  </a:lnTo>
                  <a:lnTo>
                    <a:pt x="0" y="2474686"/>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410">
              <a:extLst>
                <a:ext uri="{FF2B5EF4-FFF2-40B4-BE49-F238E27FC236}">
                  <a16:creationId xmlns:a16="http://schemas.microsoft.com/office/drawing/2014/main" id="{98BE3547-0A56-4D12-A064-F0E551989EC5}"/>
                </a:ext>
              </a:extLst>
            </p:cNvPr>
            <p:cNvSpPr/>
            <p:nvPr/>
          </p:nvSpPr>
          <p:spPr>
            <a:xfrm>
              <a:off x="10665271" y="930386"/>
              <a:ext cx="1540086" cy="3080171"/>
            </a:xfrm>
            <a:custGeom>
              <a:avLst/>
              <a:gdLst>
                <a:gd name="connsiteX0" fmla="*/ 1540086 w 1540086"/>
                <a:gd name="connsiteY0" fmla="*/ 0 h 3080171"/>
                <a:gd name="connsiteX1" fmla="*/ 1540086 w 1540086"/>
                <a:gd name="connsiteY1" fmla="*/ 3080171 h 3080171"/>
                <a:gd name="connsiteX2" fmla="*/ 0 w 1540086"/>
                <a:gd name="connsiteY2" fmla="*/ 1540086 h 3080171"/>
              </a:gdLst>
              <a:ahLst/>
              <a:cxnLst>
                <a:cxn ang="0">
                  <a:pos x="connsiteX0" y="connsiteY0"/>
                </a:cxn>
                <a:cxn ang="0">
                  <a:pos x="connsiteX1" y="connsiteY1"/>
                </a:cxn>
                <a:cxn ang="0">
                  <a:pos x="connsiteX2" y="connsiteY2"/>
                </a:cxn>
              </a:cxnLst>
              <a:rect l="l" t="t" r="r" b="b"/>
              <a:pathLst>
                <a:path w="1540086" h="3080171">
                  <a:moveTo>
                    <a:pt x="1540086" y="0"/>
                  </a:moveTo>
                  <a:lnTo>
                    <a:pt x="1540086" y="3080171"/>
                  </a:lnTo>
                  <a:lnTo>
                    <a:pt x="0" y="1540086"/>
                  </a:lnTo>
                  <a:close/>
                </a:path>
              </a:pathLst>
            </a:custGeom>
            <a:solidFill>
              <a:srgbClr val="0070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413">
              <a:extLst>
                <a:ext uri="{FF2B5EF4-FFF2-40B4-BE49-F238E27FC236}">
                  <a16:creationId xmlns:a16="http://schemas.microsoft.com/office/drawing/2014/main" id="{F1BD2BFA-44D8-492D-A44C-5370A9FC5D42}"/>
                </a:ext>
              </a:extLst>
            </p:cNvPr>
            <p:cNvSpPr/>
            <p:nvPr/>
          </p:nvSpPr>
          <p:spPr>
            <a:xfrm>
              <a:off x="8195579" y="-7831"/>
              <a:ext cx="4009778" cy="2486731"/>
            </a:xfrm>
            <a:custGeom>
              <a:avLst/>
              <a:gdLst>
                <a:gd name="connsiteX0" fmla="*/ 12046 w 4009778"/>
                <a:gd name="connsiteY0" fmla="*/ 0 h 2486731"/>
                <a:gd name="connsiteX1" fmla="*/ 4009778 w 4009778"/>
                <a:gd name="connsiteY1" fmla="*/ 0 h 2486731"/>
                <a:gd name="connsiteX2" fmla="*/ 4009778 w 4009778"/>
                <a:gd name="connsiteY2" fmla="*/ 951638 h 2486731"/>
                <a:gd name="connsiteX3" fmla="*/ 2474685 w 4009778"/>
                <a:gd name="connsiteY3" fmla="*/ 2486731 h 2486731"/>
                <a:gd name="connsiteX4" fmla="*/ 0 w 4009778"/>
                <a:gd name="connsiteY4" fmla="*/ 12046 h 248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778" h="2486731">
                  <a:moveTo>
                    <a:pt x="12046" y="0"/>
                  </a:moveTo>
                  <a:lnTo>
                    <a:pt x="4009778" y="0"/>
                  </a:lnTo>
                  <a:lnTo>
                    <a:pt x="4009778" y="951638"/>
                  </a:lnTo>
                  <a:lnTo>
                    <a:pt x="2474685" y="2486731"/>
                  </a:lnTo>
                  <a:lnTo>
                    <a:pt x="0" y="12046"/>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6" name="图片 35">
              <a:extLst>
                <a:ext uri="{FF2B5EF4-FFF2-40B4-BE49-F238E27FC236}">
                  <a16:creationId xmlns:a16="http://schemas.microsoft.com/office/drawing/2014/main" id="{461738C6-0E73-413D-ACCA-64FF0EF06360}"/>
                </a:ext>
              </a:extLst>
            </p:cNvPr>
            <p:cNvPicPr>
              <a:picLocks noChangeAspect="1"/>
            </p:cNvPicPr>
            <p:nvPr/>
          </p:nvPicPr>
          <p:blipFill>
            <a:blip r:embed="rId2" cstate="print"/>
            <a:srcRect l="43582"/>
            <a:stretch>
              <a:fillRect/>
            </a:stretch>
          </p:blipFill>
          <p:spPr>
            <a:xfrm flipH="1">
              <a:off x="5722151" y="-13541"/>
              <a:ext cx="6479474" cy="6858001"/>
            </a:xfrm>
            <a:custGeom>
              <a:avLst/>
              <a:gdLst>
                <a:gd name="connsiteX0" fmla="*/ 6479473 w 6479473"/>
                <a:gd name="connsiteY0" fmla="*/ 0 h 6858000"/>
                <a:gd name="connsiteX1" fmla="*/ 0 w 6479473"/>
                <a:gd name="connsiteY1" fmla="*/ 0 h 6858000"/>
                <a:gd name="connsiteX2" fmla="*/ 0 w 6479473"/>
                <a:gd name="connsiteY2" fmla="*/ 6858000 h 6858000"/>
                <a:gd name="connsiteX3" fmla="*/ 6479473 w 64794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9473" h="6858000">
                  <a:moveTo>
                    <a:pt x="6479473" y="0"/>
                  </a:moveTo>
                  <a:lnTo>
                    <a:pt x="0" y="0"/>
                  </a:lnTo>
                  <a:lnTo>
                    <a:pt x="0" y="6858000"/>
                  </a:lnTo>
                  <a:lnTo>
                    <a:pt x="6479473" y="6858000"/>
                  </a:lnTo>
                  <a:close/>
                </a:path>
              </a:pathLst>
            </a:custGeom>
          </p:spPr>
        </p:pic>
        <p:sp>
          <p:nvSpPr>
            <p:cNvPr id="37" name="任意多边形: 形状 412">
              <a:extLst>
                <a:ext uri="{FF2B5EF4-FFF2-40B4-BE49-F238E27FC236}">
                  <a16:creationId xmlns:a16="http://schemas.microsoft.com/office/drawing/2014/main" id="{4A60D0BA-13E0-43FA-81C0-8A06E8BFC034}"/>
                </a:ext>
              </a:extLst>
            </p:cNvPr>
            <p:cNvSpPr/>
            <p:nvPr/>
          </p:nvSpPr>
          <p:spPr>
            <a:xfrm>
              <a:off x="3247782" y="-7170"/>
              <a:ext cx="4949371" cy="2492455"/>
            </a:xfrm>
            <a:custGeom>
              <a:avLst/>
              <a:gdLst>
                <a:gd name="connsiteX0" fmla="*/ 17770 w 4949371"/>
                <a:gd name="connsiteY0" fmla="*/ 0 h 2492455"/>
                <a:gd name="connsiteX1" fmla="*/ 4931601 w 4949371"/>
                <a:gd name="connsiteY1" fmla="*/ 0 h 2492455"/>
                <a:gd name="connsiteX2" fmla="*/ 4949371 w 4949371"/>
                <a:gd name="connsiteY2" fmla="*/ 17770 h 2492455"/>
                <a:gd name="connsiteX3" fmla="*/ 2474686 w 4949371"/>
                <a:gd name="connsiteY3" fmla="*/ 2492455 h 2492455"/>
                <a:gd name="connsiteX4" fmla="*/ 0 w 4949371"/>
                <a:gd name="connsiteY4" fmla="*/ 17770 h 2492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371" h="2492455">
                  <a:moveTo>
                    <a:pt x="17770" y="0"/>
                  </a:moveTo>
                  <a:lnTo>
                    <a:pt x="4931601" y="0"/>
                  </a:lnTo>
                  <a:lnTo>
                    <a:pt x="4949371" y="17770"/>
                  </a:lnTo>
                  <a:lnTo>
                    <a:pt x="2474686" y="2492455"/>
                  </a:lnTo>
                  <a:lnTo>
                    <a:pt x="0" y="17770"/>
                  </a:lnTo>
                  <a:close/>
                </a:path>
              </a:pathLst>
            </a:cu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2472262" y="6141583"/>
            <a:ext cx="1122423" cy="530915"/>
          </a:xfrm>
          <a:prstGeom prst="rect">
            <a:avLst/>
          </a:prstGeom>
          <a:noFill/>
        </p:spPr>
        <p:txBody>
          <a:bodyPr wrap="none" rtlCol="0">
            <a:spAutoFit/>
          </a:bodyPr>
          <a:lstStyle/>
          <a:p>
            <a:pPr>
              <a:lnSpc>
                <a:spcPct val="150000"/>
              </a:lnSpc>
            </a:pPr>
            <a:r>
              <a:rPr lang="en-US" altLang="zh-CN" sz="1000" dirty="0">
                <a:ea typeface="微软雅黑" panose="020B0503020204020204" pitchFamily="34" charset="-122"/>
              </a:rPr>
              <a:t>www.gsafety.com</a:t>
            </a:r>
          </a:p>
          <a:p>
            <a:pPr>
              <a:lnSpc>
                <a:spcPct val="150000"/>
              </a:lnSpc>
            </a:pPr>
            <a:r>
              <a:rPr lang="zh-CN" altLang="en-US" sz="900" dirty="0">
                <a:latin typeface="微软雅黑" panose="020B0503020204020204" pitchFamily="34" charset="-122"/>
                <a:ea typeface="微软雅黑" panose="020B0503020204020204" pitchFamily="34" charset="-122"/>
              </a:rPr>
              <a:t>股票代码  </a:t>
            </a:r>
            <a:r>
              <a:rPr lang="en-US" altLang="zh-CN" sz="900" dirty="0">
                <a:latin typeface="微软雅黑" panose="020B0503020204020204" pitchFamily="34" charset="-122"/>
                <a:ea typeface="微软雅黑" panose="020B0503020204020204" pitchFamily="34" charset="-122"/>
              </a:rPr>
              <a:t>300523</a:t>
            </a:r>
            <a:endParaRPr lang="zh-CN" altLang="en-US" sz="900" dirty="0">
              <a:latin typeface="微软雅黑" panose="020B0503020204020204" pitchFamily="34" charset="-122"/>
              <a:ea typeface="微软雅黑" panose="020B0503020204020204" pitchFamily="34" charset="-122"/>
            </a:endParaRPr>
          </a:p>
        </p:txBody>
      </p:sp>
      <p:pic>
        <p:nvPicPr>
          <p:cNvPr id="9" name="未命名.tiff"/>
          <p:cNvPicPr>
            <a:picLocks noChangeAspect="1"/>
          </p:cNvPicPr>
          <p:nvPr/>
        </p:nvPicPr>
        <p:blipFill>
          <a:blip r:embed="rId4" cstate="print">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2485967" y="5909780"/>
            <a:ext cx="1719214" cy="30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0" name="Picture 4" descr="http://qr.api.cli.im/qr?data=http%253A%252F%252Fwww.gsafety.com%252F&amp;level=H&amp;transparent=false&amp;bgcolor=%23ffffff&amp;forecolor=%23000000&amp;blockpixel=12&amp;marginblock=1&amp;logourl=&amp;size=280&amp;kid=cliim&amp;key=f75a8f313608df5c9fab08d48b2bcfb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00816" y="5970630"/>
            <a:ext cx="646113" cy="646113"/>
          </a:xfrm>
          <a:prstGeom prst="rect">
            <a:avLst/>
          </a:prstGeom>
          <a:noFill/>
          <a:extLst>
            <a:ext uri="{909E8E84-426E-40DD-AFC4-6F175D3DCCD1}">
              <a14:hiddenFill xmlns:a14="http://schemas.microsoft.com/office/drawing/2010/main">
                <a:solidFill>
                  <a:srgbClr val="FFFFFF"/>
                </a:solidFill>
              </a14:hiddenFill>
            </a:ext>
          </a:extLst>
        </p:spPr>
      </p:pic>
      <p:sp>
        <p:nvSpPr>
          <p:cNvPr id="34" name="文本框 441">
            <a:extLst>
              <a:ext uri="{FF2B5EF4-FFF2-40B4-BE49-F238E27FC236}">
                <a16:creationId xmlns:a16="http://schemas.microsoft.com/office/drawing/2014/main" id="{1EC31F8E-7C07-40FF-8907-584BF9D7F9A4}"/>
              </a:ext>
            </a:extLst>
          </p:cNvPr>
          <p:cNvSpPr txBox="1"/>
          <p:nvPr/>
        </p:nvSpPr>
        <p:spPr>
          <a:xfrm>
            <a:off x="608839" y="3041206"/>
            <a:ext cx="5032147" cy="1754326"/>
          </a:xfrm>
          <a:prstGeom prst="rect">
            <a:avLst/>
          </a:prstGeom>
          <a:noFill/>
        </p:spPr>
        <p:txBody>
          <a:bodyPr wrap="none" rtlCol="0">
            <a:spAutoFit/>
            <a:scene3d>
              <a:camera prst="orthographicFront"/>
              <a:lightRig rig="threePt" dir="t"/>
            </a:scene3d>
            <a:sp3d contourW="12700"/>
          </a:bodyPr>
          <a:lstStyle/>
          <a:p>
            <a:pPr algn="ctr"/>
            <a:r>
              <a:rPr lang="zh-CN" altLang="en-US" sz="5400" b="1" dirty="0">
                <a:solidFill>
                  <a:srgbClr val="152E52"/>
                </a:solidFill>
                <a:effectLst/>
                <a:latin typeface="+mn-ea"/>
              </a:rPr>
              <a:t>谢谢！</a:t>
            </a:r>
            <a:endParaRPr lang="en-US" altLang="zh-CN" sz="5400" b="1" dirty="0">
              <a:solidFill>
                <a:srgbClr val="152E52"/>
              </a:solidFill>
              <a:effectLst/>
              <a:latin typeface="+mn-ea"/>
            </a:endParaRPr>
          </a:p>
          <a:p>
            <a:pPr algn="ctr"/>
            <a:r>
              <a:rPr lang="zh-CN" altLang="en-US" sz="5400" b="1" dirty="0">
                <a:solidFill>
                  <a:srgbClr val="152E52"/>
                </a:solidFill>
                <a:effectLst/>
                <a:latin typeface="+mn-ea"/>
              </a:rPr>
              <a:t>敬请批评指正！</a:t>
            </a:r>
          </a:p>
        </p:txBody>
      </p:sp>
      <p:sp>
        <p:nvSpPr>
          <p:cNvPr id="2" name="等腰三角形 1"/>
          <p:cNvSpPr/>
          <p:nvPr/>
        </p:nvSpPr>
        <p:spPr>
          <a:xfrm>
            <a:off x="0" y="5371134"/>
            <a:ext cx="1588168" cy="1482290"/>
          </a:xfrm>
          <a:prstGeom prst="triangle">
            <a:avLst>
              <a:gd name="adj" fmla="val 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458">
            <a:extLst>
              <a:ext uri="{FF2B5EF4-FFF2-40B4-BE49-F238E27FC236}">
                <a16:creationId xmlns:a16="http://schemas.microsoft.com/office/drawing/2014/main" id="{1A2AB276-7C49-4E7E-B7E3-0E8E4ABBE6E3}"/>
              </a:ext>
            </a:extLst>
          </p:cNvPr>
          <p:cNvSpPr txBox="1"/>
          <p:nvPr/>
        </p:nvSpPr>
        <p:spPr>
          <a:xfrm>
            <a:off x="6471908" y="612340"/>
            <a:ext cx="5190345" cy="1636474"/>
          </a:xfrm>
          <a:prstGeom prst="rect">
            <a:avLst/>
          </a:prstGeom>
          <a:noFill/>
        </p:spPr>
        <p:txBody>
          <a:bodyPr wrap="square" rtlCol="0">
            <a:spAutoFit/>
            <a:scene3d>
              <a:camera prst="orthographicFront"/>
              <a:lightRig rig="threePt" dir="t"/>
            </a:scene3d>
            <a:sp3d contourW="12700"/>
          </a:bodyPr>
          <a:lstStyle/>
          <a:p>
            <a:pPr algn="r">
              <a:lnSpc>
                <a:spcPts val="6000"/>
              </a:lnSpc>
            </a:pPr>
            <a:r>
              <a:rPr lang="zh-CN" altLang="en-US" sz="6000" b="1" dirty="0">
                <a:solidFill>
                  <a:schemeClr val="bg1"/>
                </a:solidFill>
                <a:effectLst>
                  <a:outerShdw blurRad="38100" dist="38100" dir="2700000" algn="tl">
                    <a:srgbClr val="000000">
                      <a:alpha val="43137"/>
                    </a:srgbClr>
                  </a:outerShdw>
                </a:effectLst>
                <a:latin typeface="方正隶二简体" panose="03000509000000000000" pitchFamily="65" charset="-122"/>
                <a:ea typeface="方正隶二简体" panose="03000509000000000000" pitchFamily="65" charset="-122"/>
              </a:rPr>
              <a:t>用科技  </a:t>
            </a:r>
            <a:endParaRPr lang="en-US" altLang="zh-CN" sz="6000" b="1" dirty="0">
              <a:solidFill>
                <a:schemeClr val="bg1"/>
              </a:solidFill>
              <a:effectLst>
                <a:outerShdw blurRad="38100" dist="38100" dir="2700000" algn="tl">
                  <a:srgbClr val="000000">
                    <a:alpha val="43137"/>
                  </a:srgbClr>
                </a:outerShdw>
              </a:effectLst>
              <a:latin typeface="方正隶二简体" panose="03000509000000000000" pitchFamily="65" charset="-122"/>
              <a:ea typeface="方正隶二简体" panose="03000509000000000000" pitchFamily="65" charset="-122"/>
            </a:endParaRPr>
          </a:p>
          <a:p>
            <a:pPr algn="r">
              <a:lnSpc>
                <a:spcPts val="6000"/>
              </a:lnSpc>
            </a:pPr>
            <a:r>
              <a:rPr lang="zh-CN" altLang="en-US" sz="6000" b="1" dirty="0">
                <a:solidFill>
                  <a:schemeClr val="bg1"/>
                </a:solidFill>
                <a:effectLst>
                  <a:outerShdw blurRad="38100" dist="38100" dir="2700000" algn="tl">
                    <a:srgbClr val="000000">
                      <a:alpha val="43137"/>
                    </a:srgbClr>
                  </a:outerShdw>
                </a:effectLst>
                <a:latin typeface="方正隶二简体" panose="03000509000000000000" pitchFamily="65" charset="-122"/>
                <a:ea typeface="方正隶二简体" panose="03000509000000000000" pitchFamily="65" charset="-122"/>
              </a:rPr>
              <a:t>服务公共安全</a:t>
            </a:r>
            <a:endParaRPr lang="en-US" altLang="zh-CN" sz="6000" b="1" dirty="0">
              <a:solidFill>
                <a:schemeClr val="bg1"/>
              </a:solidFill>
              <a:effectLst>
                <a:outerShdw blurRad="38100" dist="38100" dir="2700000" algn="tl">
                  <a:srgbClr val="000000">
                    <a:alpha val="43137"/>
                  </a:srgbClr>
                </a:outerShdw>
              </a:effectLst>
              <a:latin typeface="方正隶二简体" panose="03000509000000000000" pitchFamily="65" charset="-122"/>
              <a:ea typeface="方正隶二简体" panose="03000509000000000000" pitchFamily="65" charset="-122"/>
            </a:endParaRPr>
          </a:p>
        </p:txBody>
      </p:sp>
    </p:spTree>
    <p:extLst>
      <p:ext uri="{BB962C8B-B14F-4D97-AF65-F5344CB8AC3E}">
        <p14:creationId xmlns:p14="http://schemas.microsoft.com/office/powerpoint/2010/main" val="285997170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54"/>
            <a:ext cx="12216422" cy="4867480"/>
          </a:xfrm>
          <a:prstGeom prst="rect">
            <a:avLst/>
          </a:prstGeom>
        </p:spPr>
      </p:pic>
      <p:sp>
        <p:nvSpPr>
          <p:cNvPr id="14" name="矩形 5"/>
          <p:cNvSpPr/>
          <p:nvPr/>
        </p:nvSpPr>
        <p:spPr>
          <a:xfrm>
            <a:off x="-1" y="4057649"/>
            <a:ext cx="7077185" cy="1343026"/>
          </a:xfrm>
          <a:prstGeom prst="rect">
            <a:avLst/>
          </a:prstGeom>
          <a:solidFill>
            <a:schemeClr val="bg1">
              <a:lumMod val="85000"/>
            </a:schemeClr>
          </a:solidFill>
          <a:ln w="12700">
            <a:miter lim="400000"/>
          </a:ln>
        </p:spPr>
        <p:txBody>
          <a:bodyPr lIns="45719" rIns="45719" anchor="ctr"/>
          <a:lstStyle/>
          <a:p>
            <a:pPr algn="ctr">
              <a:defRPr>
                <a:solidFill>
                  <a:srgbClr val="FFFFFF"/>
                </a:solidFill>
              </a:defRPr>
            </a:pPr>
            <a:endParaRPr/>
          </a:p>
        </p:txBody>
      </p:sp>
      <p:sp>
        <p:nvSpPr>
          <p:cNvPr id="15" name="直角三角形 7"/>
          <p:cNvSpPr/>
          <p:nvPr/>
        </p:nvSpPr>
        <p:spPr>
          <a:xfrm flipV="1">
            <a:off x="7077183" y="4057265"/>
            <a:ext cx="1285104" cy="13398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bg1">
              <a:lumMod val="85000"/>
            </a:schemeClr>
          </a:solidFill>
          <a:ln w="12700">
            <a:miter lim="400000"/>
          </a:ln>
        </p:spPr>
        <p:txBody>
          <a:bodyPr lIns="45719" rIns="45719" anchor="ctr"/>
          <a:lstStyle/>
          <a:p>
            <a:pPr algn="ctr">
              <a:defRPr>
                <a:solidFill>
                  <a:srgbClr val="FFFFFF"/>
                </a:solidFill>
              </a:defRPr>
            </a:pPr>
            <a:endParaRPr/>
          </a:p>
        </p:txBody>
      </p:sp>
      <p:sp>
        <p:nvSpPr>
          <p:cNvPr id="16" name="矩形 5"/>
          <p:cNvSpPr/>
          <p:nvPr/>
        </p:nvSpPr>
        <p:spPr>
          <a:xfrm>
            <a:off x="7607819" y="4849379"/>
            <a:ext cx="4608603" cy="239716"/>
          </a:xfrm>
          <a:prstGeom prst="rect">
            <a:avLst/>
          </a:prstGeom>
          <a:solidFill>
            <a:srgbClr val="FFC200"/>
          </a:solidFill>
          <a:ln w="12700">
            <a:miter lim="400000"/>
          </a:ln>
        </p:spPr>
        <p:txBody>
          <a:bodyPr lIns="45719" rIns="45719" anchor="ctr"/>
          <a:lstStyle/>
          <a:p>
            <a:pPr algn="ctr">
              <a:defRPr>
                <a:solidFill>
                  <a:srgbClr val="FFFFFF"/>
                </a:solidFill>
              </a:defRPr>
            </a:pPr>
            <a:endParaRPr/>
          </a:p>
        </p:txBody>
      </p:sp>
      <p:sp>
        <p:nvSpPr>
          <p:cNvPr id="17" name="直角三角形 7"/>
          <p:cNvSpPr/>
          <p:nvPr/>
        </p:nvSpPr>
        <p:spPr>
          <a:xfrm flipH="1">
            <a:off x="7367313" y="4846994"/>
            <a:ext cx="240506" cy="242100"/>
          </a:xfrm>
          <a:custGeom>
            <a:avLst/>
            <a:gdLst>
              <a:gd name="connsiteX0" fmla="*/ 0 w 21600"/>
              <a:gd name="connsiteY0" fmla="*/ 23214 h 23214"/>
              <a:gd name="connsiteX1" fmla="*/ 21600 w 21600"/>
              <a:gd name="connsiteY1" fmla="*/ 23214 h 23214"/>
              <a:gd name="connsiteX2" fmla="*/ 4752 w 21600"/>
              <a:gd name="connsiteY2" fmla="*/ 0 h 23214"/>
              <a:gd name="connsiteX3" fmla="*/ 0 w 21600"/>
              <a:gd name="connsiteY3" fmla="*/ 23214 h 23214"/>
              <a:gd name="connsiteX0" fmla="*/ 0 w 17064"/>
              <a:gd name="connsiteY0" fmla="*/ 23214 h 23214"/>
              <a:gd name="connsiteX1" fmla="*/ 17064 w 17064"/>
              <a:gd name="connsiteY1" fmla="*/ 23214 h 23214"/>
              <a:gd name="connsiteX2" fmla="*/ 216 w 17064"/>
              <a:gd name="connsiteY2" fmla="*/ 0 h 23214"/>
              <a:gd name="connsiteX3" fmla="*/ 0 w 17064"/>
              <a:gd name="connsiteY3" fmla="*/ 23214 h 23214"/>
              <a:gd name="connsiteX0" fmla="*/ 216 w 17280"/>
              <a:gd name="connsiteY0" fmla="*/ 23445 h 23445"/>
              <a:gd name="connsiteX1" fmla="*/ 17280 w 17280"/>
              <a:gd name="connsiteY1" fmla="*/ 23445 h 23445"/>
              <a:gd name="connsiteX2" fmla="*/ 0 w 17280"/>
              <a:gd name="connsiteY2" fmla="*/ 0 h 23445"/>
              <a:gd name="connsiteX3" fmla="*/ 216 w 17280"/>
              <a:gd name="connsiteY3" fmla="*/ 23445 h 23445"/>
              <a:gd name="connsiteX0" fmla="*/ 216 w 23328"/>
              <a:gd name="connsiteY0" fmla="*/ 23445 h 23445"/>
              <a:gd name="connsiteX1" fmla="*/ 23328 w 23328"/>
              <a:gd name="connsiteY1" fmla="*/ 23445 h 23445"/>
              <a:gd name="connsiteX2" fmla="*/ 0 w 23328"/>
              <a:gd name="connsiteY2" fmla="*/ 0 h 23445"/>
              <a:gd name="connsiteX3" fmla="*/ 216 w 23328"/>
              <a:gd name="connsiteY3" fmla="*/ 23445 h 23445"/>
              <a:gd name="connsiteX0" fmla="*/ 0 w 23112"/>
              <a:gd name="connsiteY0" fmla="*/ 23445 h 23445"/>
              <a:gd name="connsiteX1" fmla="*/ 23112 w 23112"/>
              <a:gd name="connsiteY1" fmla="*/ 23445 h 23445"/>
              <a:gd name="connsiteX2" fmla="*/ 1296 w 23112"/>
              <a:gd name="connsiteY2" fmla="*/ 0 h 23445"/>
              <a:gd name="connsiteX3" fmla="*/ 0 w 23112"/>
              <a:gd name="connsiteY3" fmla="*/ 23445 h 23445"/>
              <a:gd name="connsiteX0" fmla="*/ 0 w 21816"/>
              <a:gd name="connsiteY0" fmla="*/ 23445 h 23445"/>
              <a:gd name="connsiteX1" fmla="*/ 21816 w 21816"/>
              <a:gd name="connsiteY1" fmla="*/ 23445 h 23445"/>
              <a:gd name="connsiteX2" fmla="*/ 0 w 21816"/>
              <a:gd name="connsiteY2" fmla="*/ 0 h 23445"/>
              <a:gd name="connsiteX3" fmla="*/ 0 w 21816"/>
              <a:gd name="connsiteY3" fmla="*/ 23445 h 23445"/>
            </a:gdLst>
            <a:ahLst/>
            <a:cxnLst>
              <a:cxn ang="0">
                <a:pos x="connsiteX0" y="connsiteY0"/>
              </a:cxn>
              <a:cxn ang="0">
                <a:pos x="connsiteX1" y="connsiteY1"/>
              </a:cxn>
              <a:cxn ang="0">
                <a:pos x="connsiteX2" y="connsiteY2"/>
              </a:cxn>
              <a:cxn ang="0">
                <a:pos x="connsiteX3" y="connsiteY3"/>
              </a:cxn>
            </a:cxnLst>
            <a:rect l="l" t="t" r="r" b="b"/>
            <a:pathLst>
              <a:path w="21816" h="23445" extrusionOk="0">
                <a:moveTo>
                  <a:pt x="0" y="23445"/>
                </a:moveTo>
                <a:lnTo>
                  <a:pt x="21816" y="23445"/>
                </a:lnTo>
                <a:lnTo>
                  <a:pt x="0" y="0"/>
                </a:lnTo>
                <a:lnTo>
                  <a:pt x="0" y="23445"/>
                </a:lnTo>
                <a:close/>
              </a:path>
            </a:pathLst>
          </a:custGeom>
          <a:solidFill>
            <a:srgbClr val="FFC200"/>
          </a:solidFill>
          <a:ln w="12700">
            <a:miter lim="400000"/>
          </a:ln>
        </p:spPr>
        <p:txBody>
          <a:bodyPr lIns="45719" rIns="45719" anchor="ctr"/>
          <a:lstStyle/>
          <a:p>
            <a:pPr algn="ctr">
              <a:defRPr>
                <a:solidFill>
                  <a:srgbClr val="FFFFFF"/>
                </a:solidFill>
              </a:defRPr>
            </a:pPr>
            <a:endParaRPr/>
          </a:p>
        </p:txBody>
      </p:sp>
      <p:sp>
        <p:nvSpPr>
          <p:cNvPr id="10" name="圆角矩形 9"/>
          <p:cNvSpPr/>
          <p:nvPr/>
        </p:nvSpPr>
        <p:spPr>
          <a:xfrm rot="18823032">
            <a:off x="1288991" y="3848281"/>
            <a:ext cx="1612904" cy="1620052"/>
          </a:xfrm>
          <a:prstGeom prst="roundRect">
            <a:avLst>
              <a:gd name="adj" fmla="val 10158"/>
            </a:avLst>
          </a:prstGeom>
          <a:solidFill>
            <a:srgbClr val="297FD5"/>
          </a:solidFill>
          <a:ln w="158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5"/>
          <p:cNvSpPr txBox="1"/>
          <p:nvPr/>
        </p:nvSpPr>
        <p:spPr>
          <a:xfrm flipH="1">
            <a:off x="1717591" y="4057648"/>
            <a:ext cx="777777" cy="1415772"/>
          </a:xfrm>
          <a:prstGeom prst="rect">
            <a:avLst/>
          </a:prstGeom>
          <a:noFill/>
        </p:spPr>
        <p:txBody>
          <a:bodyPr wrap="none" rtlCol="0">
            <a:spAutoFit/>
          </a:bodyPr>
          <a:lstStyle/>
          <a:p>
            <a:r>
              <a:rPr lang="en-US" altLang="zh-CN" sz="6600" b="1" dirty="0">
                <a:solidFill>
                  <a:srgbClr val="FFFFFF"/>
                </a:solidFill>
                <a:latin typeface="Agency FB" panose="020B0503020202020204" pitchFamily="34" charset="0"/>
                <a:ea typeface="微软雅黑" panose="020B0503020204020204" pitchFamily="34" charset="-122"/>
                <a:cs typeface="Aharoni" panose="02010803020104030203" pitchFamily="2" charset="-79"/>
              </a:rPr>
              <a:t>01</a:t>
            </a:r>
            <a:endParaRPr lang="zh-CN" altLang="en-US" sz="6600" b="1" dirty="0">
              <a:solidFill>
                <a:srgbClr val="FFFFFF"/>
              </a:solidFill>
              <a:latin typeface="Agency FB" panose="020B0503020202020204" pitchFamily="34" charset="0"/>
              <a:ea typeface="微软雅黑" panose="020B0503020204020204" pitchFamily="34" charset="-122"/>
              <a:cs typeface="Aharoni" panose="02010803020104030203" pitchFamily="2" charset="-79"/>
            </a:endParaRPr>
          </a:p>
          <a:p>
            <a:endParaRPr lang="zh-CN" altLang="en-US" sz="2000" dirty="0">
              <a:solidFill>
                <a:srgbClr val="0170C1"/>
              </a:solidFill>
              <a:latin typeface="Gulim" panose="020B0600000101010101" pitchFamily="34" charset="-127"/>
              <a:ea typeface="Gulim" panose="020B0600000101010101" pitchFamily="34" charset="-127"/>
            </a:endParaRPr>
          </a:p>
        </p:txBody>
      </p:sp>
      <p:sp>
        <p:nvSpPr>
          <p:cNvPr id="11" name="矩形 10"/>
          <p:cNvSpPr/>
          <p:nvPr/>
        </p:nvSpPr>
        <p:spPr>
          <a:xfrm>
            <a:off x="2204676" y="4081004"/>
            <a:ext cx="5286458" cy="1098249"/>
          </a:xfrm>
          <a:prstGeom prst="rect">
            <a:avLst/>
          </a:prstGeom>
          <a:noFill/>
          <a:ln>
            <a:noFill/>
          </a:ln>
        </p:spPr>
        <p:txBody>
          <a:bodyPr vert="horz" wrap="square" lIns="0" tIns="0" rIns="0" bIns="0" numCol="1" anchor="t" anchorCtr="0" compatLnSpc="1">
            <a:spAutoFit/>
          </a:bodyPr>
          <a:lstStyle/>
          <a:p>
            <a:pPr marR="0" lvl="0" indent="0" algn="ctr" fontAlgn="base">
              <a:lnSpc>
                <a:spcPct val="150000"/>
              </a:lnSpc>
              <a:spcBef>
                <a:spcPct val="0"/>
              </a:spcBef>
              <a:spcAft>
                <a:spcPct val="0"/>
              </a:spcAft>
              <a:buClrTx/>
              <a:buSzTx/>
              <a:buFont typeface="Arial" panose="020B0604020202020204" pitchFamily="34" charset="0"/>
              <a:buNone/>
              <a:defRPr/>
            </a:pPr>
            <a:r>
              <a:rPr lang="en-US" altLang="zh-CN" sz="5400" b="1" kern="2400" dirty="0">
                <a:solidFill>
                  <a:schemeClr val="tx1">
                    <a:lumMod val="65000"/>
                    <a:lumOff val="35000"/>
                  </a:schemeClr>
                </a:solidFill>
                <a:latin typeface="Arial" panose="020B0604020202020204"/>
                <a:ea typeface="微软雅黑" panose="020B0503020204020204" charset="-122"/>
                <a:cs typeface="+mn-ea"/>
                <a:sym typeface="+mn-lt"/>
              </a:rPr>
              <a:t>ES</a:t>
            </a:r>
            <a:r>
              <a:rPr lang="zh-CN" altLang="en-US" sz="5400" b="1" kern="2400" dirty="0">
                <a:solidFill>
                  <a:schemeClr val="tx1">
                    <a:lumMod val="65000"/>
                    <a:lumOff val="35000"/>
                  </a:schemeClr>
                </a:solidFill>
                <a:latin typeface="Arial" panose="020B0604020202020204"/>
                <a:ea typeface="微软雅黑" panose="020B0503020204020204" charset="-122"/>
                <a:cs typeface="+mn-ea"/>
                <a:sym typeface="+mn-lt"/>
              </a:rPr>
              <a:t>简介</a:t>
            </a:r>
          </a:p>
        </p:txBody>
      </p:sp>
    </p:spTree>
    <p:extLst>
      <p:ext uri="{BB962C8B-B14F-4D97-AF65-F5344CB8AC3E}">
        <p14:creationId xmlns:p14="http://schemas.microsoft.com/office/powerpoint/2010/main" val="123061315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9"/>
          <p:cNvSpPr>
            <a:spLocks noChangeArrowheads="1"/>
          </p:cNvSpPr>
          <p:nvPr/>
        </p:nvSpPr>
        <p:spPr bwMode="auto">
          <a:xfrm>
            <a:off x="0" y="2722587"/>
            <a:ext cx="2241550" cy="1186839"/>
          </a:xfrm>
          <a:custGeom>
            <a:avLst/>
            <a:gdLst>
              <a:gd name="T0" fmla="*/ 0 w 2242058"/>
              <a:gd name="T1" fmla="*/ 0 h 1191491"/>
              <a:gd name="T2" fmla="*/ 2241042 w 2242058"/>
              <a:gd name="T3" fmla="*/ 0 h 1191491"/>
              <a:gd name="T4" fmla="*/ 2221643 w 2242058"/>
              <a:gd name="T5" fmla="*/ 40334 h 1191491"/>
              <a:gd name="T6" fmla="*/ 2109552 w 2242058"/>
              <a:gd name="T7" fmla="*/ 596468 h 1191491"/>
              <a:gd name="T8" fmla="*/ 2221643 w 2242058"/>
              <a:gd name="T9" fmla="*/ 1152600 h 1191491"/>
              <a:gd name="T10" fmla="*/ 2241040 w 2242058"/>
              <a:gd name="T11" fmla="*/ 1192933 h 1191491"/>
              <a:gd name="T12" fmla="*/ 0 w 2242058"/>
              <a:gd name="T13" fmla="*/ 1192933 h 1191491"/>
              <a:gd name="T14" fmla="*/ 0 w 2242058"/>
              <a:gd name="T15" fmla="*/ 0 h 1191491"/>
              <a:gd name="T16" fmla="*/ 0 60000 65536"/>
              <a:gd name="T17" fmla="*/ 0 60000 65536"/>
              <a:gd name="T18" fmla="*/ 0 60000 65536"/>
              <a:gd name="T19" fmla="*/ 0 60000 65536"/>
              <a:gd name="T20" fmla="*/ 0 60000 65536"/>
              <a:gd name="T21" fmla="*/ 0 60000 65536"/>
              <a:gd name="T22" fmla="*/ 0 60000 65536"/>
              <a:gd name="T23" fmla="*/ 0 60000 65536"/>
              <a:gd name="T24" fmla="*/ 0 w 2242058"/>
              <a:gd name="T25" fmla="*/ 0 h 1191491"/>
              <a:gd name="T26" fmla="*/ 2242058 w 2242058"/>
              <a:gd name="T27" fmla="*/ 1191491 h 119149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42058" h="1191491">
                <a:moveTo>
                  <a:pt x="0" y="0"/>
                </a:moveTo>
                <a:lnTo>
                  <a:pt x="2242058" y="0"/>
                </a:lnTo>
                <a:lnTo>
                  <a:pt x="2222651" y="40286"/>
                </a:lnTo>
                <a:cubicBezTo>
                  <a:pt x="2150440" y="211012"/>
                  <a:pt x="2110509" y="398716"/>
                  <a:pt x="2110509" y="595746"/>
                </a:cubicBezTo>
                <a:cubicBezTo>
                  <a:pt x="2110509" y="792776"/>
                  <a:pt x="2150440" y="980480"/>
                  <a:pt x="2222651" y="1151206"/>
                </a:cubicBezTo>
                <a:lnTo>
                  <a:pt x="2242057" y="1191491"/>
                </a:lnTo>
                <a:lnTo>
                  <a:pt x="0" y="1191491"/>
                </a:lnTo>
                <a:lnTo>
                  <a:pt x="0" y="0"/>
                </a:lnTo>
                <a:close/>
              </a:path>
            </a:pathLst>
          </a:custGeom>
          <a:solidFill>
            <a:schemeClr val="accent2"/>
          </a:solidFill>
          <a:ln w="38100">
            <a:noFill/>
            <a:bevel/>
          </a:ln>
        </p:spPr>
        <p:txBody>
          <a:bodyPr lIns="91281" tIns="45641" rIns="91281" bIns="45641" anchor="ctr"/>
          <a:lstStyle/>
          <a:p>
            <a:pPr fontAlgn="base">
              <a:spcBef>
                <a:spcPct val="0"/>
              </a:spcBef>
              <a:spcAft>
                <a:spcPct val="0"/>
              </a:spcAft>
              <a:buFont typeface="Arial" panose="020B0604020202020204" pitchFamily="34" charset="0"/>
              <a:buNone/>
            </a:pPr>
            <a:endParaRPr lang="zh-CN" altLang="en-US" sz="2438">
              <a:solidFill>
                <a:prstClr val="black"/>
              </a:solidFill>
              <a:latin typeface="Arial" panose="020B0604020202020204" pitchFamily="34" charset="0"/>
              <a:ea typeface="宋体" panose="02010600030101010101" pitchFamily="2" charset="-122"/>
            </a:endParaRPr>
          </a:p>
        </p:txBody>
      </p:sp>
      <p:sp>
        <p:nvSpPr>
          <p:cNvPr id="3" name="任意多边形 70"/>
          <p:cNvSpPr>
            <a:spLocks noChangeArrowheads="1"/>
          </p:cNvSpPr>
          <p:nvPr/>
        </p:nvSpPr>
        <p:spPr bwMode="auto">
          <a:xfrm>
            <a:off x="9950451" y="2722587"/>
            <a:ext cx="2241550" cy="1186839"/>
          </a:xfrm>
          <a:custGeom>
            <a:avLst/>
            <a:gdLst>
              <a:gd name="T0" fmla="*/ 0 w 2242056"/>
              <a:gd name="T1" fmla="*/ 0 h 1191491"/>
              <a:gd name="T2" fmla="*/ 2241044 w 2242056"/>
              <a:gd name="T3" fmla="*/ 0 h 1191491"/>
              <a:gd name="T4" fmla="*/ 2241044 w 2242056"/>
              <a:gd name="T5" fmla="*/ 1192933 h 1191491"/>
              <a:gd name="T6" fmla="*/ 1 w 2242056"/>
              <a:gd name="T7" fmla="*/ 1192933 h 1191491"/>
              <a:gd name="T8" fmla="*/ 19399 w 2242056"/>
              <a:gd name="T9" fmla="*/ 1152600 h 1191491"/>
              <a:gd name="T10" fmla="*/ 131489 w 2242056"/>
              <a:gd name="T11" fmla="*/ 596468 h 1191491"/>
              <a:gd name="T12" fmla="*/ 19399 w 2242056"/>
              <a:gd name="T13" fmla="*/ 40334 h 1191491"/>
              <a:gd name="T14" fmla="*/ 0 w 2242056"/>
              <a:gd name="T15" fmla="*/ 0 h 1191491"/>
              <a:gd name="T16" fmla="*/ 0 60000 65536"/>
              <a:gd name="T17" fmla="*/ 0 60000 65536"/>
              <a:gd name="T18" fmla="*/ 0 60000 65536"/>
              <a:gd name="T19" fmla="*/ 0 60000 65536"/>
              <a:gd name="T20" fmla="*/ 0 60000 65536"/>
              <a:gd name="T21" fmla="*/ 0 60000 65536"/>
              <a:gd name="T22" fmla="*/ 0 60000 65536"/>
              <a:gd name="T23" fmla="*/ 0 60000 65536"/>
              <a:gd name="T24" fmla="*/ 0 w 2242056"/>
              <a:gd name="T25" fmla="*/ 0 h 1191491"/>
              <a:gd name="T26" fmla="*/ 2242056 w 2242056"/>
              <a:gd name="T27" fmla="*/ 1191491 h 119149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42056" h="1191491">
                <a:moveTo>
                  <a:pt x="0" y="0"/>
                </a:moveTo>
                <a:lnTo>
                  <a:pt x="2242056" y="0"/>
                </a:lnTo>
                <a:lnTo>
                  <a:pt x="2242056" y="1191491"/>
                </a:lnTo>
                <a:lnTo>
                  <a:pt x="1" y="1191491"/>
                </a:lnTo>
                <a:lnTo>
                  <a:pt x="19407" y="1151206"/>
                </a:lnTo>
                <a:cubicBezTo>
                  <a:pt x="91618" y="980480"/>
                  <a:pt x="131549" y="792776"/>
                  <a:pt x="131549" y="595746"/>
                </a:cubicBezTo>
                <a:cubicBezTo>
                  <a:pt x="131549" y="398716"/>
                  <a:pt x="91618" y="211012"/>
                  <a:pt x="19407" y="40286"/>
                </a:cubicBezTo>
                <a:lnTo>
                  <a:pt x="0" y="0"/>
                </a:lnTo>
                <a:close/>
              </a:path>
            </a:pathLst>
          </a:custGeom>
          <a:solidFill>
            <a:schemeClr val="accent2"/>
          </a:solidFill>
          <a:ln w="38100">
            <a:noFill/>
            <a:bevel/>
          </a:ln>
        </p:spPr>
        <p:txBody>
          <a:bodyPr lIns="91281" tIns="45641" rIns="91281" bIns="45641" anchor="ctr"/>
          <a:lstStyle/>
          <a:p>
            <a:pPr fontAlgn="base">
              <a:spcBef>
                <a:spcPct val="0"/>
              </a:spcBef>
              <a:spcAft>
                <a:spcPct val="0"/>
              </a:spcAft>
              <a:buFont typeface="Arial" panose="020B0604020202020204" pitchFamily="34" charset="0"/>
              <a:buNone/>
            </a:pPr>
            <a:endParaRPr lang="zh-CN" altLang="en-US" sz="2438">
              <a:solidFill>
                <a:prstClr val="black"/>
              </a:solidFill>
              <a:latin typeface="Arial" panose="020B0604020202020204" pitchFamily="34" charset="0"/>
              <a:ea typeface="宋体" panose="02010600030101010101" pitchFamily="2" charset="-122"/>
            </a:endParaRPr>
          </a:p>
        </p:txBody>
      </p:sp>
      <p:sp>
        <p:nvSpPr>
          <p:cNvPr id="4" name="Oval 3"/>
          <p:cNvSpPr>
            <a:spLocks noChangeArrowheads="1"/>
          </p:cNvSpPr>
          <p:nvPr/>
        </p:nvSpPr>
        <p:spPr bwMode="auto">
          <a:xfrm>
            <a:off x="2111377" y="1896068"/>
            <a:ext cx="2854326" cy="2841460"/>
          </a:xfrm>
          <a:prstGeom prst="ellipse">
            <a:avLst/>
          </a:prstGeom>
          <a:solidFill>
            <a:schemeClr val="accent2"/>
          </a:solidFill>
          <a:ln w="38100">
            <a:noFill/>
            <a:bevel/>
          </a:ln>
        </p:spPr>
        <p:txBody>
          <a:bodyPr lIns="91281" tIns="45641" rIns="91281" bIns="45641"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1761">
              <a:solidFill>
                <a:srgbClr val="FFFFFF"/>
              </a:solidFill>
              <a:latin typeface="Arial" panose="020B0604020202020204" pitchFamily="34" charset="0"/>
              <a:ea typeface="宋体" panose="02010600030101010101" pitchFamily="2" charset="-122"/>
            </a:endParaRPr>
          </a:p>
        </p:txBody>
      </p:sp>
      <p:sp>
        <p:nvSpPr>
          <p:cNvPr id="5" name="Oval 4"/>
          <p:cNvSpPr>
            <a:spLocks noChangeArrowheads="1"/>
          </p:cNvSpPr>
          <p:nvPr/>
        </p:nvSpPr>
        <p:spPr bwMode="auto">
          <a:xfrm>
            <a:off x="4668840" y="1896068"/>
            <a:ext cx="2854326" cy="2841460"/>
          </a:xfrm>
          <a:prstGeom prst="ellipse">
            <a:avLst/>
          </a:prstGeom>
          <a:solidFill>
            <a:srgbClr val="00B0F0"/>
          </a:solidFill>
          <a:ln w="38100">
            <a:noFill/>
            <a:bevel/>
          </a:ln>
        </p:spPr>
        <p:txBody>
          <a:bodyPr lIns="91281" tIns="45641" rIns="91281" bIns="45641"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1761">
              <a:solidFill>
                <a:srgbClr val="FFFFFF"/>
              </a:solidFill>
              <a:latin typeface="Arial" panose="020B0604020202020204" pitchFamily="34" charset="0"/>
              <a:ea typeface="宋体" panose="02010600030101010101" pitchFamily="2" charset="-122"/>
            </a:endParaRPr>
          </a:p>
        </p:txBody>
      </p:sp>
      <p:sp>
        <p:nvSpPr>
          <p:cNvPr id="6" name="Oval 6"/>
          <p:cNvSpPr>
            <a:spLocks noChangeArrowheads="1"/>
          </p:cNvSpPr>
          <p:nvPr/>
        </p:nvSpPr>
        <p:spPr bwMode="auto">
          <a:xfrm>
            <a:off x="7227889" y="1896068"/>
            <a:ext cx="2854326" cy="2841460"/>
          </a:xfrm>
          <a:prstGeom prst="ellipse">
            <a:avLst/>
          </a:prstGeom>
          <a:solidFill>
            <a:schemeClr val="accent2"/>
          </a:solidFill>
          <a:ln w="38100">
            <a:noFill/>
            <a:bevel/>
          </a:ln>
        </p:spPr>
        <p:txBody>
          <a:bodyPr lIns="91281" tIns="45641" rIns="91281" bIns="45641"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9pPr>
          </a:lstStyle>
          <a:p>
            <a:pPr algn="ctr" eaLnBrk="1" fontAlgn="base" hangingPunct="1">
              <a:lnSpc>
                <a:spcPct val="100000"/>
              </a:lnSpc>
              <a:spcBef>
                <a:spcPct val="0"/>
              </a:spcBef>
              <a:spcAft>
                <a:spcPct val="0"/>
              </a:spcAft>
              <a:buFont typeface="Arial" panose="020B0604020202020204" pitchFamily="34" charset="0"/>
              <a:buNone/>
            </a:pPr>
            <a:endParaRPr lang="zh-CN" altLang="zh-CN" sz="1761">
              <a:solidFill>
                <a:srgbClr val="FFFFFF"/>
              </a:solidFill>
              <a:latin typeface="Arial" panose="020B0604020202020204" pitchFamily="34" charset="0"/>
              <a:ea typeface="宋体" panose="02010600030101010101" pitchFamily="2" charset="-122"/>
            </a:endParaRPr>
          </a:p>
        </p:txBody>
      </p:sp>
      <p:grpSp>
        <p:nvGrpSpPr>
          <p:cNvPr id="7" name="Group 24"/>
          <p:cNvGrpSpPr/>
          <p:nvPr/>
        </p:nvGrpSpPr>
        <p:grpSpPr bwMode="auto">
          <a:xfrm>
            <a:off x="5526091" y="2747872"/>
            <a:ext cx="1139824" cy="1136268"/>
            <a:chOff x="0" y="0"/>
            <a:chExt cx="490538" cy="490538"/>
          </a:xfrm>
          <a:solidFill>
            <a:schemeClr val="bg1"/>
          </a:solidFill>
        </p:grpSpPr>
        <p:sp>
          <p:nvSpPr>
            <p:cNvPr id="8" name="Freeform 5"/>
            <p:cNvSpPr>
              <a:spLocks noEditPoints="1" noChangeArrowheads="1"/>
            </p:cNvSpPr>
            <p:nvPr/>
          </p:nvSpPr>
          <p:spPr bwMode="auto">
            <a:xfrm>
              <a:off x="0" y="0"/>
              <a:ext cx="490538" cy="490538"/>
            </a:xfrm>
            <a:custGeom>
              <a:avLst/>
              <a:gdLst>
                <a:gd name="T0" fmla="*/ 116 w 128"/>
                <a:gd name="T1" fmla="*/ 0 h 128"/>
                <a:gd name="T2" fmla="*/ 28 w 128"/>
                <a:gd name="T3" fmla="*/ 0 h 128"/>
                <a:gd name="T4" fmla="*/ 16 w 128"/>
                <a:gd name="T5" fmla="*/ 12 h 128"/>
                <a:gd name="T6" fmla="*/ 16 w 128"/>
                <a:gd name="T7" fmla="*/ 20 h 128"/>
                <a:gd name="T8" fmla="*/ 12 w 128"/>
                <a:gd name="T9" fmla="*/ 20 h 128"/>
                <a:gd name="T10" fmla="*/ 0 w 128"/>
                <a:gd name="T11" fmla="*/ 32 h 128"/>
                <a:gd name="T12" fmla="*/ 0 w 128"/>
                <a:gd name="T13" fmla="*/ 112 h 128"/>
                <a:gd name="T14" fmla="*/ 16 w 128"/>
                <a:gd name="T15" fmla="*/ 128 h 128"/>
                <a:gd name="T16" fmla="*/ 112 w 128"/>
                <a:gd name="T17" fmla="*/ 128 h 128"/>
                <a:gd name="T18" fmla="*/ 128 w 128"/>
                <a:gd name="T19" fmla="*/ 112 h 128"/>
                <a:gd name="T20" fmla="*/ 128 w 128"/>
                <a:gd name="T21" fmla="*/ 12 h 128"/>
                <a:gd name="T22" fmla="*/ 116 w 128"/>
                <a:gd name="T23" fmla="*/ 0 h 128"/>
                <a:gd name="T24" fmla="*/ 120 w 128"/>
                <a:gd name="T25" fmla="*/ 112 h 128"/>
                <a:gd name="T26" fmla="*/ 112 w 128"/>
                <a:gd name="T27" fmla="*/ 120 h 128"/>
                <a:gd name="T28" fmla="*/ 16 w 128"/>
                <a:gd name="T29" fmla="*/ 120 h 128"/>
                <a:gd name="T30" fmla="*/ 8 w 128"/>
                <a:gd name="T31" fmla="*/ 112 h 128"/>
                <a:gd name="T32" fmla="*/ 8 w 128"/>
                <a:gd name="T33" fmla="*/ 32 h 128"/>
                <a:gd name="T34" fmla="*/ 12 w 128"/>
                <a:gd name="T35" fmla="*/ 28 h 128"/>
                <a:gd name="T36" fmla="*/ 16 w 128"/>
                <a:gd name="T37" fmla="*/ 28 h 128"/>
                <a:gd name="T38" fmla="*/ 16 w 128"/>
                <a:gd name="T39" fmla="*/ 108 h 128"/>
                <a:gd name="T40" fmla="*/ 20 w 128"/>
                <a:gd name="T41" fmla="*/ 112 h 128"/>
                <a:gd name="T42" fmla="*/ 24 w 128"/>
                <a:gd name="T43" fmla="*/ 108 h 128"/>
                <a:gd name="T44" fmla="*/ 24 w 128"/>
                <a:gd name="T45" fmla="*/ 12 h 128"/>
                <a:gd name="T46" fmla="*/ 28 w 128"/>
                <a:gd name="T47" fmla="*/ 8 h 128"/>
                <a:gd name="T48" fmla="*/ 116 w 128"/>
                <a:gd name="T49" fmla="*/ 8 h 128"/>
                <a:gd name="T50" fmla="*/ 120 w 128"/>
                <a:gd name="T51" fmla="*/ 12 h 128"/>
                <a:gd name="T52" fmla="*/ 120 w 128"/>
                <a:gd name="T53" fmla="*/ 112 h 1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8"/>
                <a:gd name="T82" fmla="*/ 0 h 128"/>
                <a:gd name="T83" fmla="*/ 128 w 128"/>
                <a:gd name="T84" fmla="*/ 128 h 1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8" h="128">
                  <a:moveTo>
                    <a:pt x="116" y="0"/>
                  </a:moveTo>
                  <a:cubicBezTo>
                    <a:pt x="28" y="0"/>
                    <a:pt x="28" y="0"/>
                    <a:pt x="28" y="0"/>
                  </a:cubicBezTo>
                  <a:cubicBezTo>
                    <a:pt x="21" y="0"/>
                    <a:pt x="16" y="5"/>
                    <a:pt x="16" y="12"/>
                  </a:cubicBezTo>
                  <a:cubicBezTo>
                    <a:pt x="16" y="20"/>
                    <a:pt x="16" y="20"/>
                    <a:pt x="16" y="20"/>
                  </a:cubicBezTo>
                  <a:cubicBezTo>
                    <a:pt x="12" y="20"/>
                    <a:pt x="12" y="20"/>
                    <a:pt x="12" y="20"/>
                  </a:cubicBezTo>
                  <a:cubicBezTo>
                    <a:pt x="5" y="20"/>
                    <a:pt x="0" y="25"/>
                    <a:pt x="0" y="32"/>
                  </a:cubicBezTo>
                  <a:cubicBezTo>
                    <a:pt x="0" y="112"/>
                    <a:pt x="0" y="112"/>
                    <a:pt x="0" y="112"/>
                  </a:cubicBezTo>
                  <a:cubicBezTo>
                    <a:pt x="0" y="121"/>
                    <a:pt x="7" y="128"/>
                    <a:pt x="16" y="128"/>
                  </a:cubicBezTo>
                  <a:cubicBezTo>
                    <a:pt x="112" y="128"/>
                    <a:pt x="112" y="128"/>
                    <a:pt x="112" y="128"/>
                  </a:cubicBezTo>
                  <a:cubicBezTo>
                    <a:pt x="121" y="128"/>
                    <a:pt x="128" y="121"/>
                    <a:pt x="128" y="112"/>
                  </a:cubicBezTo>
                  <a:cubicBezTo>
                    <a:pt x="128" y="12"/>
                    <a:pt x="128" y="12"/>
                    <a:pt x="128" y="12"/>
                  </a:cubicBezTo>
                  <a:cubicBezTo>
                    <a:pt x="128" y="5"/>
                    <a:pt x="123" y="0"/>
                    <a:pt x="116" y="0"/>
                  </a:cubicBezTo>
                  <a:close/>
                  <a:moveTo>
                    <a:pt x="120" y="112"/>
                  </a:moveTo>
                  <a:cubicBezTo>
                    <a:pt x="120" y="116"/>
                    <a:pt x="116" y="120"/>
                    <a:pt x="112" y="120"/>
                  </a:cubicBezTo>
                  <a:cubicBezTo>
                    <a:pt x="16" y="120"/>
                    <a:pt x="16" y="120"/>
                    <a:pt x="16" y="120"/>
                  </a:cubicBezTo>
                  <a:cubicBezTo>
                    <a:pt x="12" y="120"/>
                    <a:pt x="8" y="116"/>
                    <a:pt x="8" y="112"/>
                  </a:cubicBezTo>
                  <a:cubicBezTo>
                    <a:pt x="8" y="32"/>
                    <a:pt x="8" y="32"/>
                    <a:pt x="8" y="32"/>
                  </a:cubicBezTo>
                  <a:cubicBezTo>
                    <a:pt x="8" y="30"/>
                    <a:pt x="10" y="28"/>
                    <a:pt x="12" y="28"/>
                  </a:cubicBezTo>
                  <a:cubicBezTo>
                    <a:pt x="16" y="28"/>
                    <a:pt x="16" y="28"/>
                    <a:pt x="16" y="28"/>
                  </a:cubicBezTo>
                  <a:cubicBezTo>
                    <a:pt x="16" y="108"/>
                    <a:pt x="16" y="108"/>
                    <a:pt x="16" y="108"/>
                  </a:cubicBezTo>
                  <a:cubicBezTo>
                    <a:pt x="16" y="110"/>
                    <a:pt x="18" y="112"/>
                    <a:pt x="20" y="112"/>
                  </a:cubicBezTo>
                  <a:cubicBezTo>
                    <a:pt x="22" y="112"/>
                    <a:pt x="24" y="110"/>
                    <a:pt x="24" y="108"/>
                  </a:cubicBezTo>
                  <a:cubicBezTo>
                    <a:pt x="24" y="12"/>
                    <a:pt x="24" y="12"/>
                    <a:pt x="24" y="12"/>
                  </a:cubicBezTo>
                  <a:cubicBezTo>
                    <a:pt x="24" y="10"/>
                    <a:pt x="26" y="8"/>
                    <a:pt x="28" y="8"/>
                  </a:cubicBezTo>
                  <a:cubicBezTo>
                    <a:pt x="116" y="8"/>
                    <a:pt x="116" y="8"/>
                    <a:pt x="116" y="8"/>
                  </a:cubicBezTo>
                  <a:cubicBezTo>
                    <a:pt x="118" y="8"/>
                    <a:pt x="120" y="10"/>
                    <a:pt x="120" y="12"/>
                  </a:cubicBezTo>
                  <a:lnTo>
                    <a:pt x="120" y="112"/>
                  </a:ln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9" name="Freeform 6"/>
            <p:cNvSpPr>
              <a:spLocks noChangeArrowheads="1"/>
            </p:cNvSpPr>
            <p:nvPr/>
          </p:nvSpPr>
          <p:spPr bwMode="auto">
            <a:xfrm>
              <a:off x="290513" y="184150"/>
              <a:ext cx="138113" cy="14288"/>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10" name="Freeform 7"/>
            <p:cNvSpPr>
              <a:spLocks noChangeArrowheads="1"/>
            </p:cNvSpPr>
            <p:nvPr/>
          </p:nvSpPr>
          <p:spPr bwMode="auto">
            <a:xfrm>
              <a:off x="290513" y="138112"/>
              <a:ext cx="138113" cy="14288"/>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11" name="Freeform 8"/>
            <p:cNvSpPr>
              <a:spLocks noChangeArrowheads="1"/>
            </p:cNvSpPr>
            <p:nvPr/>
          </p:nvSpPr>
          <p:spPr bwMode="auto">
            <a:xfrm>
              <a:off x="290513" y="92075"/>
              <a:ext cx="138113" cy="14288"/>
            </a:xfrm>
            <a:custGeom>
              <a:avLst/>
              <a:gdLst>
                <a:gd name="T0" fmla="*/ 2 w 36"/>
                <a:gd name="T1" fmla="*/ 4 h 4"/>
                <a:gd name="T2" fmla="*/ 34 w 36"/>
                <a:gd name="T3" fmla="*/ 4 h 4"/>
                <a:gd name="T4" fmla="*/ 36 w 36"/>
                <a:gd name="T5" fmla="*/ 2 h 4"/>
                <a:gd name="T6" fmla="*/ 34 w 36"/>
                <a:gd name="T7" fmla="*/ 0 h 4"/>
                <a:gd name="T8" fmla="*/ 2 w 36"/>
                <a:gd name="T9" fmla="*/ 0 h 4"/>
                <a:gd name="T10" fmla="*/ 0 w 36"/>
                <a:gd name="T11" fmla="*/ 2 h 4"/>
                <a:gd name="T12" fmla="*/ 2 w 36"/>
                <a:gd name="T13" fmla="*/ 4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12" name="Freeform 9"/>
            <p:cNvSpPr>
              <a:spLocks noChangeArrowheads="1"/>
            </p:cNvSpPr>
            <p:nvPr/>
          </p:nvSpPr>
          <p:spPr bwMode="auto">
            <a:xfrm>
              <a:off x="122238" y="414337"/>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13" name="Freeform 10"/>
            <p:cNvSpPr>
              <a:spLocks noChangeArrowheads="1"/>
            </p:cNvSpPr>
            <p:nvPr/>
          </p:nvSpPr>
          <p:spPr bwMode="auto">
            <a:xfrm>
              <a:off x="122238" y="368300"/>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14" name="Freeform 11"/>
            <p:cNvSpPr>
              <a:spLocks noChangeArrowheads="1"/>
            </p:cNvSpPr>
            <p:nvPr/>
          </p:nvSpPr>
          <p:spPr bwMode="auto">
            <a:xfrm>
              <a:off x="122238" y="322262"/>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15" name="Freeform 12"/>
            <p:cNvSpPr>
              <a:spLocks noChangeArrowheads="1"/>
            </p:cNvSpPr>
            <p:nvPr/>
          </p:nvSpPr>
          <p:spPr bwMode="auto">
            <a:xfrm>
              <a:off x="290513" y="414337"/>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16" name="Freeform 13"/>
            <p:cNvSpPr>
              <a:spLocks noChangeArrowheads="1"/>
            </p:cNvSpPr>
            <p:nvPr/>
          </p:nvSpPr>
          <p:spPr bwMode="auto">
            <a:xfrm>
              <a:off x="290513" y="368300"/>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17" name="Freeform 14"/>
            <p:cNvSpPr>
              <a:spLocks noChangeArrowheads="1"/>
            </p:cNvSpPr>
            <p:nvPr/>
          </p:nvSpPr>
          <p:spPr bwMode="auto">
            <a:xfrm>
              <a:off x="290513" y="322262"/>
              <a:ext cx="138113" cy="14288"/>
            </a:xfrm>
            <a:custGeom>
              <a:avLst/>
              <a:gdLst>
                <a:gd name="T0" fmla="*/ 34 w 36"/>
                <a:gd name="T1" fmla="*/ 0 h 4"/>
                <a:gd name="T2" fmla="*/ 2 w 36"/>
                <a:gd name="T3" fmla="*/ 0 h 4"/>
                <a:gd name="T4" fmla="*/ 0 w 36"/>
                <a:gd name="T5" fmla="*/ 2 h 4"/>
                <a:gd name="T6" fmla="*/ 2 w 36"/>
                <a:gd name="T7" fmla="*/ 4 h 4"/>
                <a:gd name="T8" fmla="*/ 34 w 36"/>
                <a:gd name="T9" fmla="*/ 4 h 4"/>
                <a:gd name="T10" fmla="*/ 36 w 36"/>
                <a:gd name="T11" fmla="*/ 2 h 4"/>
                <a:gd name="T12" fmla="*/ 34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18" name="Freeform 15"/>
            <p:cNvSpPr>
              <a:spLocks noChangeArrowheads="1"/>
            </p:cNvSpPr>
            <p:nvPr/>
          </p:nvSpPr>
          <p:spPr bwMode="auto">
            <a:xfrm>
              <a:off x="122238" y="230187"/>
              <a:ext cx="306388" cy="14288"/>
            </a:xfrm>
            <a:custGeom>
              <a:avLst/>
              <a:gdLst>
                <a:gd name="T0" fmla="*/ 78 w 80"/>
                <a:gd name="T1" fmla="*/ 0 h 4"/>
                <a:gd name="T2" fmla="*/ 2 w 80"/>
                <a:gd name="T3" fmla="*/ 0 h 4"/>
                <a:gd name="T4" fmla="*/ 0 w 80"/>
                <a:gd name="T5" fmla="*/ 2 h 4"/>
                <a:gd name="T6" fmla="*/ 2 w 80"/>
                <a:gd name="T7" fmla="*/ 4 h 4"/>
                <a:gd name="T8" fmla="*/ 78 w 80"/>
                <a:gd name="T9" fmla="*/ 4 h 4"/>
                <a:gd name="T10" fmla="*/ 80 w 80"/>
                <a:gd name="T11" fmla="*/ 2 h 4"/>
                <a:gd name="T12" fmla="*/ 78 w 80"/>
                <a:gd name="T13" fmla="*/ 0 h 4"/>
                <a:gd name="T14" fmla="*/ 0 60000 65536"/>
                <a:gd name="T15" fmla="*/ 0 60000 65536"/>
                <a:gd name="T16" fmla="*/ 0 60000 65536"/>
                <a:gd name="T17" fmla="*/ 0 60000 65536"/>
                <a:gd name="T18" fmla="*/ 0 60000 65536"/>
                <a:gd name="T19" fmla="*/ 0 60000 65536"/>
                <a:gd name="T20" fmla="*/ 0 60000 65536"/>
                <a:gd name="T21" fmla="*/ 0 w 80"/>
                <a:gd name="T22" fmla="*/ 0 h 4"/>
                <a:gd name="T23" fmla="*/ 80 w 8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19" name="Freeform 16"/>
            <p:cNvSpPr>
              <a:spLocks noChangeArrowheads="1"/>
            </p:cNvSpPr>
            <p:nvPr/>
          </p:nvSpPr>
          <p:spPr bwMode="auto">
            <a:xfrm>
              <a:off x="122238" y="276225"/>
              <a:ext cx="306388" cy="14288"/>
            </a:xfrm>
            <a:custGeom>
              <a:avLst/>
              <a:gdLst>
                <a:gd name="T0" fmla="*/ 78 w 80"/>
                <a:gd name="T1" fmla="*/ 0 h 4"/>
                <a:gd name="T2" fmla="*/ 2 w 80"/>
                <a:gd name="T3" fmla="*/ 0 h 4"/>
                <a:gd name="T4" fmla="*/ 0 w 80"/>
                <a:gd name="T5" fmla="*/ 2 h 4"/>
                <a:gd name="T6" fmla="*/ 2 w 80"/>
                <a:gd name="T7" fmla="*/ 4 h 4"/>
                <a:gd name="T8" fmla="*/ 78 w 80"/>
                <a:gd name="T9" fmla="*/ 4 h 4"/>
                <a:gd name="T10" fmla="*/ 80 w 80"/>
                <a:gd name="T11" fmla="*/ 2 h 4"/>
                <a:gd name="T12" fmla="*/ 78 w 80"/>
                <a:gd name="T13" fmla="*/ 0 h 4"/>
                <a:gd name="T14" fmla="*/ 0 60000 65536"/>
                <a:gd name="T15" fmla="*/ 0 60000 65536"/>
                <a:gd name="T16" fmla="*/ 0 60000 65536"/>
                <a:gd name="T17" fmla="*/ 0 60000 65536"/>
                <a:gd name="T18" fmla="*/ 0 60000 65536"/>
                <a:gd name="T19" fmla="*/ 0 60000 65536"/>
                <a:gd name="T20" fmla="*/ 0 60000 65536"/>
                <a:gd name="T21" fmla="*/ 0 w 80"/>
                <a:gd name="T22" fmla="*/ 0 h 4"/>
                <a:gd name="T23" fmla="*/ 80 w 8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20" name="Freeform 17"/>
            <p:cNvSpPr>
              <a:spLocks noEditPoints="1" noChangeArrowheads="1"/>
            </p:cNvSpPr>
            <p:nvPr/>
          </p:nvSpPr>
          <p:spPr bwMode="auto">
            <a:xfrm>
              <a:off x="122238" y="60325"/>
              <a:ext cx="138113" cy="138113"/>
            </a:xfrm>
            <a:custGeom>
              <a:avLst/>
              <a:gdLst>
                <a:gd name="T0" fmla="*/ 4 w 36"/>
                <a:gd name="T1" fmla="*/ 36 h 36"/>
                <a:gd name="T2" fmla="*/ 32 w 36"/>
                <a:gd name="T3" fmla="*/ 36 h 36"/>
                <a:gd name="T4" fmla="*/ 36 w 36"/>
                <a:gd name="T5" fmla="*/ 32 h 36"/>
                <a:gd name="T6" fmla="*/ 36 w 36"/>
                <a:gd name="T7" fmla="*/ 4 h 36"/>
                <a:gd name="T8" fmla="*/ 32 w 36"/>
                <a:gd name="T9" fmla="*/ 0 h 36"/>
                <a:gd name="T10" fmla="*/ 4 w 36"/>
                <a:gd name="T11" fmla="*/ 0 h 36"/>
                <a:gd name="T12" fmla="*/ 0 w 36"/>
                <a:gd name="T13" fmla="*/ 4 h 36"/>
                <a:gd name="T14" fmla="*/ 0 w 36"/>
                <a:gd name="T15" fmla="*/ 32 h 36"/>
                <a:gd name="T16" fmla="*/ 4 w 36"/>
                <a:gd name="T17" fmla="*/ 36 h 36"/>
                <a:gd name="T18" fmla="*/ 8 w 36"/>
                <a:gd name="T19" fmla="*/ 8 h 36"/>
                <a:gd name="T20" fmla="*/ 28 w 36"/>
                <a:gd name="T21" fmla="*/ 8 h 36"/>
                <a:gd name="T22" fmla="*/ 28 w 36"/>
                <a:gd name="T23" fmla="*/ 28 h 36"/>
                <a:gd name="T24" fmla="*/ 8 w 36"/>
                <a:gd name="T25" fmla="*/ 28 h 36"/>
                <a:gd name="T26" fmla="*/ 8 w 36"/>
                <a:gd name="T27" fmla="*/ 8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36"/>
                <a:gd name="T44" fmla="*/ 36 w 36"/>
                <a:gd name="T45" fmla="*/ 36 h 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36">
                  <a:moveTo>
                    <a:pt x="4" y="36"/>
                  </a:moveTo>
                  <a:cubicBezTo>
                    <a:pt x="32" y="36"/>
                    <a:pt x="32" y="36"/>
                    <a:pt x="32" y="36"/>
                  </a:cubicBezTo>
                  <a:cubicBezTo>
                    <a:pt x="34" y="36"/>
                    <a:pt x="36" y="34"/>
                    <a:pt x="36" y="32"/>
                  </a:cubicBezTo>
                  <a:cubicBezTo>
                    <a:pt x="36" y="4"/>
                    <a:pt x="36" y="4"/>
                    <a:pt x="36" y="4"/>
                  </a:cubicBezTo>
                  <a:cubicBezTo>
                    <a:pt x="36" y="2"/>
                    <a:pt x="34" y="0"/>
                    <a:pt x="32" y="0"/>
                  </a:cubicBezTo>
                  <a:cubicBezTo>
                    <a:pt x="4" y="0"/>
                    <a:pt x="4" y="0"/>
                    <a:pt x="4" y="0"/>
                  </a:cubicBezTo>
                  <a:cubicBezTo>
                    <a:pt x="2" y="0"/>
                    <a:pt x="0" y="2"/>
                    <a:pt x="0" y="4"/>
                  </a:cubicBezTo>
                  <a:cubicBezTo>
                    <a:pt x="0" y="32"/>
                    <a:pt x="0" y="32"/>
                    <a:pt x="0" y="32"/>
                  </a:cubicBezTo>
                  <a:cubicBezTo>
                    <a:pt x="0" y="34"/>
                    <a:pt x="2" y="36"/>
                    <a:pt x="4" y="36"/>
                  </a:cubicBezTo>
                  <a:close/>
                  <a:moveTo>
                    <a:pt x="8" y="8"/>
                  </a:moveTo>
                  <a:cubicBezTo>
                    <a:pt x="28" y="8"/>
                    <a:pt x="28" y="8"/>
                    <a:pt x="28" y="8"/>
                  </a:cubicBezTo>
                  <a:cubicBezTo>
                    <a:pt x="28" y="28"/>
                    <a:pt x="28" y="28"/>
                    <a:pt x="28" y="28"/>
                  </a:cubicBezTo>
                  <a:cubicBezTo>
                    <a:pt x="8" y="28"/>
                    <a:pt x="8" y="28"/>
                    <a:pt x="8" y="28"/>
                  </a:cubicBezTo>
                  <a:lnTo>
                    <a:pt x="8" y="8"/>
                  </a:ln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grpSp>
      <p:sp>
        <p:nvSpPr>
          <p:cNvPr id="21" name="Freeform 26"/>
          <p:cNvSpPr>
            <a:spLocks noEditPoints="1" noChangeArrowheads="1"/>
          </p:cNvSpPr>
          <p:nvPr/>
        </p:nvSpPr>
        <p:spPr bwMode="auto">
          <a:xfrm>
            <a:off x="8083551" y="2659374"/>
            <a:ext cx="1298576" cy="1243731"/>
          </a:xfrm>
          <a:custGeom>
            <a:avLst/>
            <a:gdLst>
              <a:gd name="T0" fmla="*/ 2147483647 w 132"/>
              <a:gd name="T1" fmla="*/ 0 h 128"/>
              <a:gd name="T2" fmla="*/ 2147483647 w 132"/>
              <a:gd name="T3" fmla="*/ 2147483647 h 128"/>
              <a:gd name="T4" fmla="*/ 2147483647 w 132"/>
              <a:gd name="T5" fmla="*/ 2147483647 h 128"/>
              <a:gd name="T6" fmla="*/ 1354925285 w 132"/>
              <a:gd name="T7" fmla="*/ 2147483647 h 128"/>
              <a:gd name="T8" fmla="*/ 96783188 w 132"/>
              <a:gd name="T9" fmla="*/ 2147483647 h 128"/>
              <a:gd name="T10" fmla="*/ 1354925285 w 132"/>
              <a:gd name="T11" fmla="*/ 2147483647 h 128"/>
              <a:gd name="T12" fmla="*/ 2147483647 w 132"/>
              <a:gd name="T13" fmla="*/ 2147483647 h 128"/>
              <a:gd name="T14" fmla="*/ 2147483647 w 132"/>
              <a:gd name="T15" fmla="*/ 2147483647 h 128"/>
              <a:gd name="T16" fmla="*/ 2147483647 w 132"/>
              <a:gd name="T17" fmla="*/ 2147483647 h 128"/>
              <a:gd name="T18" fmla="*/ 2147483647 w 132"/>
              <a:gd name="T19" fmla="*/ 2147483647 h 128"/>
              <a:gd name="T20" fmla="*/ 2147483647 w 132"/>
              <a:gd name="T21" fmla="*/ 2147483647 h 128"/>
              <a:gd name="T22" fmla="*/ 2147483647 w 132"/>
              <a:gd name="T23" fmla="*/ 2147483647 h 128"/>
              <a:gd name="T24" fmla="*/ 2147483647 w 132"/>
              <a:gd name="T25" fmla="*/ 2147483647 h 128"/>
              <a:gd name="T26" fmla="*/ 2147483647 w 132"/>
              <a:gd name="T27" fmla="*/ 2147483647 h 128"/>
              <a:gd name="T28" fmla="*/ 2147483647 w 132"/>
              <a:gd name="T29" fmla="*/ 2147483647 h 128"/>
              <a:gd name="T30" fmla="*/ 2147483647 w 132"/>
              <a:gd name="T31" fmla="*/ 2147483647 h 128"/>
              <a:gd name="T32" fmla="*/ 2147483647 w 132"/>
              <a:gd name="T33" fmla="*/ 2147483647 h 128"/>
              <a:gd name="T34" fmla="*/ 2147483647 w 132"/>
              <a:gd name="T35" fmla="*/ 2147483647 h 128"/>
              <a:gd name="T36" fmla="*/ 1645265012 w 132"/>
              <a:gd name="T37" fmla="*/ 2147483647 h 128"/>
              <a:gd name="T38" fmla="*/ 774245831 w 132"/>
              <a:gd name="T39" fmla="*/ 2147483647 h 128"/>
              <a:gd name="T40" fmla="*/ 1258142097 w 132"/>
              <a:gd name="T41" fmla="*/ 2147483647 h 128"/>
              <a:gd name="T42" fmla="*/ 2147483647 w 132"/>
              <a:gd name="T43" fmla="*/ 2147483647 h 128"/>
              <a:gd name="T44" fmla="*/ 2147483647 w 132"/>
              <a:gd name="T45" fmla="*/ 2147483647 h 128"/>
              <a:gd name="T46" fmla="*/ 1354925285 w 132"/>
              <a:gd name="T47" fmla="*/ 2147483647 h 128"/>
              <a:gd name="T48" fmla="*/ 1838821551 w 132"/>
              <a:gd name="T49" fmla="*/ 2147483647 h 128"/>
              <a:gd name="T50" fmla="*/ 2147483647 w 132"/>
              <a:gd name="T51" fmla="*/ 2147483647 h 128"/>
              <a:gd name="T52" fmla="*/ 2147483647 w 132"/>
              <a:gd name="T53" fmla="*/ 2147483647 h 128"/>
              <a:gd name="T54" fmla="*/ 2147483647 w 132"/>
              <a:gd name="T55" fmla="*/ 2147483647 h 128"/>
              <a:gd name="T56" fmla="*/ 2147483647 w 132"/>
              <a:gd name="T57" fmla="*/ 2147483647 h 128"/>
              <a:gd name="T58" fmla="*/ 2147483647 w 132"/>
              <a:gd name="T59" fmla="*/ 1238508168 h 128"/>
              <a:gd name="T60" fmla="*/ 2147483647 w 132"/>
              <a:gd name="T61" fmla="*/ 1524319246 h 128"/>
              <a:gd name="T62" fmla="*/ 2147483647 w 132"/>
              <a:gd name="T63" fmla="*/ 2147483647 h 1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2"/>
              <a:gd name="T97" fmla="*/ 0 h 128"/>
              <a:gd name="T98" fmla="*/ 132 w 132"/>
              <a:gd name="T99" fmla="*/ 128 h 12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1"/>
          </a:solidFill>
          <a:ln>
            <a:noFill/>
          </a:ln>
          <a:extLst/>
        </p:spPr>
        <p:txBody>
          <a:bodyPr lIns="91281" tIns="45641" rIns="91281" bIns="45641"/>
          <a:lstStyle/>
          <a:p>
            <a:pPr fontAlgn="base">
              <a:spcBef>
                <a:spcPct val="0"/>
              </a:spcBef>
              <a:spcAft>
                <a:spcPct val="0"/>
              </a:spcAft>
              <a:buFont typeface="Arial" panose="020B0604020202020204" pitchFamily="34" charset="0"/>
              <a:buNone/>
            </a:pPr>
            <a:endParaRPr lang="zh-CN" altLang="en-US" sz="2438">
              <a:solidFill>
                <a:prstClr val="black"/>
              </a:solidFill>
              <a:latin typeface="Arial" panose="020B0604020202020204" pitchFamily="34" charset="0"/>
              <a:ea typeface="宋体" panose="02010600030101010101" pitchFamily="2" charset="-122"/>
            </a:endParaRPr>
          </a:p>
        </p:txBody>
      </p:sp>
      <p:grpSp>
        <p:nvGrpSpPr>
          <p:cNvPr id="22" name="Group 82"/>
          <p:cNvGrpSpPr/>
          <p:nvPr/>
        </p:nvGrpSpPr>
        <p:grpSpPr bwMode="auto">
          <a:xfrm>
            <a:off x="3028951" y="2738391"/>
            <a:ext cx="1017588" cy="1153652"/>
            <a:chOff x="0" y="0"/>
            <a:chExt cx="1017588" cy="1158875"/>
          </a:xfrm>
          <a:solidFill>
            <a:schemeClr val="bg1"/>
          </a:solidFill>
        </p:grpSpPr>
        <p:sp>
          <p:nvSpPr>
            <p:cNvPr id="23" name="Freeform 35"/>
            <p:cNvSpPr>
              <a:spLocks noEditPoints="1" noChangeArrowheads="1"/>
            </p:cNvSpPr>
            <p:nvPr/>
          </p:nvSpPr>
          <p:spPr bwMode="auto">
            <a:xfrm>
              <a:off x="0" y="0"/>
              <a:ext cx="1017588" cy="1158875"/>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2"/>
                <a:gd name="T124" fmla="*/ 0 h 128"/>
                <a:gd name="T125" fmla="*/ 112 w 112"/>
                <a:gd name="T126" fmla="*/ 128 h 12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24" name="Oval 36"/>
            <p:cNvSpPr>
              <a:spLocks noChangeArrowheads="1"/>
            </p:cNvSpPr>
            <p:nvPr/>
          </p:nvSpPr>
          <p:spPr bwMode="auto">
            <a:xfrm>
              <a:off x="800100" y="904875"/>
              <a:ext cx="71438" cy="73025"/>
            </a:xfrm>
            <a:prstGeom prst="ellipse">
              <a:avLst/>
            </a:pr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25" name="Oval 37"/>
            <p:cNvSpPr>
              <a:spLocks noChangeArrowheads="1"/>
            </p:cNvSpPr>
            <p:nvPr/>
          </p:nvSpPr>
          <p:spPr bwMode="auto">
            <a:xfrm>
              <a:off x="800100" y="687388"/>
              <a:ext cx="71438" cy="73025"/>
            </a:xfrm>
            <a:prstGeom prst="ellipse">
              <a:avLst/>
            </a:pr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sp>
          <p:nvSpPr>
            <p:cNvPr id="26" name="Oval 38"/>
            <p:cNvSpPr>
              <a:spLocks noChangeArrowheads="1"/>
            </p:cNvSpPr>
            <p:nvPr/>
          </p:nvSpPr>
          <p:spPr bwMode="auto">
            <a:xfrm>
              <a:off x="800100" y="471488"/>
              <a:ext cx="71438" cy="71438"/>
            </a:xfrm>
            <a:prstGeom prst="ellipse">
              <a:avLst/>
            </a:prstGeom>
            <a:grpFill/>
            <a:ln w="9525" cmpd="sng">
              <a:noFill/>
              <a:bevel/>
            </a:ln>
          </p:spPr>
          <p:txBody>
            <a:bodyPr/>
            <a:lstStyle/>
            <a:p>
              <a:pPr fontAlgn="base">
                <a:spcBef>
                  <a:spcPct val="0"/>
                </a:spcBef>
                <a:spcAft>
                  <a:spcPct val="0"/>
                </a:spcAft>
                <a:buFont typeface="Arial" panose="020B0604020202020204" pitchFamily="34" charset="0"/>
                <a:buNone/>
                <a:defRPr/>
              </a:pPr>
              <a:endParaRPr lang="zh-CN" altLang="zh-CN" sz="2438">
                <a:solidFill>
                  <a:srgbClr val="000000"/>
                </a:solidFill>
                <a:latin typeface="Calibri" panose="020F0502020204030204" pitchFamily="34" charset="0"/>
                <a:ea typeface="宋体" panose="02010600030101010101" pitchFamily="2" charset="-122"/>
                <a:cs typeface="Calibri" panose="020F0502020204030204" pitchFamily="34" charset="0"/>
                <a:sym typeface="Calibri" panose="020F0502020204030204" pitchFamily="34" charset="0"/>
              </a:endParaRPr>
            </a:p>
          </p:txBody>
        </p:sp>
      </p:grpSp>
      <p:sp>
        <p:nvSpPr>
          <p:cNvPr id="34" name="标题 1"/>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latin typeface="+mn-ea"/>
                <a:cs typeface="+mj-cs"/>
              </a:rPr>
              <a:t>搜索引擎</a:t>
            </a:r>
            <a:endParaRPr kumimoji="0" lang="zh-CN" altLang="en-US" b="1" i="0" u="none" strike="noStrike" kern="1200" cap="none" spc="0" normalizeH="0" baseline="0" noProof="0" dirty="0">
              <a:ln>
                <a:noFill/>
              </a:ln>
              <a:solidFill>
                <a:schemeClr val="tx1"/>
              </a:solidFill>
              <a:effectLst/>
              <a:uLnTx/>
              <a:uFillTx/>
              <a:latin typeface="+mn-ea"/>
              <a:ea typeface="+mn-ea"/>
              <a:cs typeface="+mj-cs"/>
            </a:endParaRPr>
          </a:p>
        </p:txBody>
      </p:sp>
      <p:sp>
        <p:nvSpPr>
          <p:cNvPr id="35" name="TextBox 34"/>
          <p:cNvSpPr txBox="1">
            <a:spLocks noChangeArrowheads="1"/>
          </p:cNvSpPr>
          <p:nvPr/>
        </p:nvSpPr>
        <p:spPr bwMode="auto">
          <a:xfrm>
            <a:off x="2459376" y="5039893"/>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搜索引擎介绍</a:t>
            </a:r>
          </a:p>
        </p:txBody>
      </p:sp>
      <p:sp>
        <p:nvSpPr>
          <p:cNvPr id="37" name="TextBox 36"/>
          <p:cNvSpPr txBox="1">
            <a:spLocks noChangeArrowheads="1"/>
          </p:cNvSpPr>
          <p:nvPr/>
        </p:nvSpPr>
        <p:spPr bwMode="auto">
          <a:xfrm>
            <a:off x="4652831" y="5039893"/>
            <a:ext cx="30524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正排索引</a:t>
            </a:r>
            <a:r>
              <a:rPr lang="en-US" altLang="zh-CN" sz="2400" b="1" kern="0" dirty="0">
                <a:solidFill>
                  <a:schemeClr val="tx1">
                    <a:lumMod val="65000"/>
                    <a:lumOff val="35000"/>
                  </a:schemeClr>
                </a:solidFill>
                <a:latin typeface="微软雅黑" panose="020B0503020204020204" pitchFamily="34" charset="-122"/>
                <a:ea typeface="微软雅黑" panose="020B0503020204020204" pitchFamily="34" charset="-122"/>
              </a:rPr>
              <a:t>VS</a:t>
            </a: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倒排索引</a:t>
            </a:r>
          </a:p>
        </p:txBody>
      </p:sp>
      <p:sp>
        <p:nvSpPr>
          <p:cNvPr id="39" name="TextBox 38"/>
          <p:cNvSpPr txBox="1">
            <a:spLocks noChangeArrowheads="1"/>
          </p:cNvSpPr>
          <p:nvPr/>
        </p:nvSpPr>
        <p:spPr bwMode="auto">
          <a:xfrm>
            <a:off x="8083551" y="5039169"/>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zh-CN" altLang="en-US" sz="2400" b="1" kern="0" dirty="0">
                <a:solidFill>
                  <a:schemeClr val="tx1">
                    <a:lumMod val="65000"/>
                    <a:lumOff val="35000"/>
                  </a:schemeClr>
                </a:solidFill>
                <a:latin typeface="微软雅黑" panose="020B0503020204020204" pitchFamily="34" charset="-122"/>
                <a:ea typeface="微软雅黑" panose="020B0503020204020204" pitchFamily="34" charset="-122"/>
              </a:rPr>
              <a:t>数据分类</a:t>
            </a:r>
          </a:p>
        </p:txBody>
      </p:sp>
    </p:spTree>
    <p:extLst>
      <p:ext uri="{BB962C8B-B14F-4D97-AF65-F5344CB8AC3E}">
        <p14:creationId xmlns:p14="http://schemas.microsoft.com/office/powerpoint/2010/main" val="3272530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6"/>
          <p:cNvSpPr>
            <a:spLocks noChangeArrowheads="1"/>
          </p:cNvSpPr>
          <p:nvPr/>
        </p:nvSpPr>
        <p:spPr bwMode="auto">
          <a:xfrm>
            <a:off x="1647333" y="1195630"/>
            <a:ext cx="8549325" cy="1331820"/>
          </a:xfrm>
          <a:prstGeom prst="roundRect">
            <a:avLst>
              <a:gd name="adj" fmla="val 16667"/>
            </a:avLst>
          </a:prstGeom>
          <a:solidFill>
            <a:schemeClr val="accent2"/>
          </a:solidFill>
          <a:ln>
            <a:noFill/>
          </a:ln>
          <a:extLst/>
        </p:spPr>
        <p:txBody>
          <a:bodyPr lIns="86550" tIns="43275" rIns="86550" bIns="43275" anchor="ctr"/>
          <a:lstStyle/>
          <a:p>
            <a:pPr algn="ctr">
              <a:buFont typeface="Arial" pitchFamily="34" charset="0"/>
              <a:buNone/>
            </a:pPr>
            <a:endParaRPr lang="zh-CN" altLang="zh-CN" sz="2438">
              <a:solidFill>
                <a:srgbClr val="FFFFFF"/>
              </a:solidFill>
              <a:latin typeface="宋体" pitchFamily="2" charset="-122"/>
              <a:sym typeface="宋体" pitchFamily="2" charset="-122"/>
            </a:endParaRPr>
          </a:p>
        </p:txBody>
      </p:sp>
      <p:sp>
        <p:nvSpPr>
          <p:cNvPr id="3" name="圆角矩形 25"/>
          <p:cNvSpPr>
            <a:spLocks noChangeArrowheads="1"/>
          </p:cNvSpPr>
          <p:nvPr/>
        </p:nvSpPr>
        <p:spPr bwMode="auto">
          <a:xfrm>
            <a:off x="1647333" y="2747356"/>
            <a:ext cx="8549325" cy="1331820"/>
          </a:xfrm>
          <a:prstGeom prst="roundRect">
            <a:avLst>
              <a:gd name="adj" fmla="val 16667"/>
            </a:avLst>
          </a:prstGeom>
          <a:solidFill>
            <a:srgbClr val="00B0F0"/>
          </a:solidFill>
          <a:ln>
            <a:noFill/>
          </a:ln>
          <a:extLst/>
        </p:spPr>
        <p:txBody>
          <a:bodyPr lIns="86550" tIns="43275" rIns="86550" bIns="43275" anchor="ctr"/>
          <a:lstStyle/>
          <a:p>
            <a:pPr algn="ctr">
              <a:buFont typeface="Arial" pitchFamily="34" charset="0"/>
              <a:buNone/>
            </a:pPr>
            <a:endParaRPr lang="zh-CN" altLang="zh-CN" sz="2438">
              <a:solidFill>
                <a:srgbClr val="FFFFFF"/>
              </a:solidFill>
              <a:latin typeface="宋体" pitchFamily="2" charset="-122"/>
              <a:sym typeface="宋体" pitchFamily="2" charset="-122"/>
            </a:endParaRPr>
          </a:p>
        </p:txBody>
      </p:sp>
      <p:sp>
        <p:nvSpPr>
          <p:cNvPr id="4" name="圆角矩形 26"/>
          <p:cNvSpPr>
            <a:spLocks noChangeArrowheads="1"/>
          </p:cNvSpPr>
          <p:nvPr/>
        </p:nvSpPr>
        <p:spPr bwMode="auto">
          <a:xfrm>
            <a:off x="1647333" y="4299082"/>
            <a:ext cx="8549325" cy="2283804"/>
          </a:xfrm>
          <a:prstGeom prst="roundRect">
            <a:avLst>
              <a:gd name="adj" fmla="val 16667"/>
            </a:avLst>
          </a:prstGeom>
          <a:solidFill>
            <a:schemeClr val="accent2"/>
          </a:solidFill>
          <a:ln>
            <a:noFill/>
          </a:ln>
          <a:extLst/>
        </p:spPr>
        <p:txBody>
          <a:bodyPr lIns="86550" tIns="43275" rIns="86550" bIns="43275" anchor="ctr"/>
          <a:lstStyle/>
          <a:p>
            <a:pPr algn="ctr">
              <a:buFont typeface="Arial" pitchFamily="34" charset="0"/>
              <a:buNone/>
            </a:pPr>
            <a:endParaRPr lang="zh-CN" altLang="zh-CN" sz="2438">
              <a:solidFill>
                <a:srgbClr val="FFFFFF"/>
              </a:solidFill>
              <a:latin typeface="宋体" pitchFamily="2" charset="-122"/>
              <a:sym typeface="宋体" pitchFamily="2" charset="-122"/>
            </a:endParaRPr>
          </a:p>
        </p:txBody>
      </p:sp>
      <p:sp>
        <p:nvSpPr>
          <p:cNvPr id="5" name="矩形 27"/>
          <p:cNvSpPr>
            <a:spLocks noChangeArrowheads="1"/>
          </p:cNvSpPr>
          <p:nvPr/>
        </p:nvSpPr>
        <p:spPr bwMode="auto">
          <a:xfrm>
            <a:off x="3117332" y="2747356"/>
            <a:ext cx="6797771" cy="1331820"/>
          </a:xfrm>
          <a:prstGeom prst="rect">
            <a:avLst/>
          </a:prstGeom>
          <a:solidFill>
            <a:schemeClr val="bg1">
              <a:alpha val="39999"/>
            </a:schemeClr>
          </a:solidFill>
          <a:ln>
            <a:noFill/>
          </a:ln>
          <a:extLst/>
        </p:spPr>
        <p:txBody>
          <a:bodyPr lIns="86550" tIns="43275" rIns="86550" bIns="43275" anchor="ctr"/>
          <a:lstStyle/>
          <a:p>
            <a:pPr algn="ctr">
              <a:buFont typeface="Arial" pitchFamily="34" charset="0"/>
              <a:buNone/>
            </a:pPr>
            <a:endParaRPr lang="zh-CN" altLang="zh-CN" sz="2438">
              <a:solidFill>
                <a:schemeClr val="bg1"/>
              </a:solidFill>
              <a:latin typeface="宋体" pitchFamily="2" charset="-122"/>
              <a:sym typeface="宋体" pitchFamily="2" charset="-122"/>
            </a:endParaRPr>
          </a:p>
        </p:txBody>
      </p:sp>
      <p:sp>
        <p:nvSpPr>
          <p:cNvPr id="6" name="矩形 28"/>
          <p:cNvSpPr>
            <a:spLocks noChangeArrowheads="1"/>
          </p:cNvSpPr>
          <p:nvPr/>
        </p:nvSpPr>
        <p:spPr bwMode="auto">
          <a:xfrm>
            <a:off x="3117332" y="1203374"/>
            <a:ext cx="6797771" cy="1331820"/>
          </a:xfrm>
          <a:prstGeom prst="rect">
            <a:avLst/>
          </a:prstGeom>
          <a:solidFill>
            <a:schemeClr val="bg1">
              <a:alpha val="39999"/>
            </a:schemeClr>
          </a:solidFill>
          <a:ln>
            <a:noFill/>
          </a:ln>
          <a:extLst/>
        </p:spPr>
        <p:txBody>
          <a:bodyPr lIns="86550" tIns="43275" rIns="86550" bIns="43275" anchor="ctr"/>
          <a:lstStyle/>
          <a:p>
            <a:pPr algn="ctr">
              <a:buFont typeface="Arial" pitchFamily="34" charset="0"/>
              <a:buNone/>
            </a:pPr>
            <a:endParaRPr lang="zh-CN" altLang="zh-CN" sz="2438">
              <a:solidFill>
                <a:schemeClr val="bg1"/>
              </a:solidFill>
              <a:latin typeface="宋体" pitchFamily="2" charset="-122"/>
              <a:sym typeface="宋体" pitchFamily="2" charset="-122"/>
            </a:endParaRPr>
          </a:p>
        </p:txBody>
      </p:sp>
      <p:sp>
        <p:nvSpPr>
          <p:cNvPr id="7" name="矩形 29"/>
          <p:cNvSpPr>
            <a:spLocks noChangeArrowheads="1"/>
          </p:cNvSpPr>
          <p:nvPr/>
        </p:nvSpPr>
        <p:spPr bwMode="auto">
          <a:xfrm>
            <a:off x="3117332" y="4303728"/>
            <a:ext cx="6797771" cy="2279158"/>
          </a:xfrm>
          <a:prstGeom prst="rect">
            <a:avLst/>
          </a:prstGeom>
          <a:solidFill>
            <a:schemeClr val="bg1">
              <a:alpha val="39999"/>
            </a:schemeClr>
          </a:solidFill>
          <a:ln>
            <a:noFill/>
          </a:ln>
          <a:extLst/>
        </p:spPr>
        <p:txBody>
          <a:bodyPr lIns="86550" tIns="43275" rIns="86550" bIns="43275" anchor="ctr"/>
          <a:lstStyle/>
          <a:p>
            <a:pPr algn="ctr">
              <a:buFont typeface="Arial" pitchFamily="34" charset="0"/>
              <a:buNone/>
            </a:pPr>
            <a:endParaRPr lang="zh-CN" altLang="zh-CN" sz="2438">
              <a:solidFill>
                <a:schemeClr val="bg1"/>
              </a:solidFill>
              <a:latin typeface="宋体" pitchFamily="2" charset="-122"/>
              <a:sym typeface="宋体" pitchFamily="2" charset="-122"/>
            </a:endParaRPr>
          </a:p>
        </p:txBody>
      </p:sp>
      <p:sp>
        <p:nvSpPr>
          <p:cNvPr id="8" name="KSO_Shape"/>
          <p:cNvSpPr>
            <a:spLocks noChangeArrowheads="1"/>
          </p:cNvSpPr>
          <p:nvPr/>
        </p:nvSpPr>
        <p:spPr bwMode="auto">
          <a:xfrm>
            <a:off x="2106223" y="1370627"/>
            <a:ext cx="552222" cy="955503"/>
          </a:xfrm>
          <a:custGeom>
            <a:avLst/>
            <a:gdLst>
              <a:gd name="T0" fmla="*/ 21294 w 3238500"/>
              <a:gd name="T1" fmla="*/ 133857 h 5638341"/>
              <a:gd name="T2" fmla="*/ 76777 w 3238500"/>
              <a:gd name="T3" fmla="*/ 133857 h 5638341"/>
              <a:gd name="T4" fmla="*/ 76777 w 3238500"/>
              <a:gd name="T5" fmla="*/ 146014 h 5638341"/>
              <a:gd name="T6" fmla="*/ 21294 w 3238500"/>
              <a:gd name="T7" fmla="*/ 146014 h 5638341"/>
              <a:gd name="T8" fmla="*/ 21294 w 3238500"/>
              <a:gd name="T9" fmla="*/ 110906 h 5638341"/>
              <a:gd name="T10" fmla="*/ 76777 w 3238500"/>
              <a:gd name="T11" fmla="*/ 110906 h 5638341"/>
              <a:gd name="T12" fmla="*/ 76777 w 3238500"/>
              <a:gd name="T13" fmla="*/ 123063 h 5638341"/>
              <a:gd name="T14" fmla="*/ 21294 w 3238500"/>
              <a:gd name="T15" fmla="*/ 123063 h 5638341"/>
              <a:gd name="T16" fmla="*/ 21294 w 3238500"/>
              <a:gd name="T17" fmla="*/ 87955 h 5638341"/>
              <a:gd name="T18" fmla="*/ 76777 w 3238500"/>
              <a:gd name="T19" fmla="*/ 87955 h 5638341"/>
              <a:gd name="T20" fmla="*/ 76777 w 3238500"/>
              <a:gd name="T21" fmla="*/ 100112 h 5638341"/>
              <a:gd name="T22" fmla="*/ 21294 w 3238500"/>
              <a:gd name="T23" fmla="*/ 100112 h 5638341"/>
              <a:gd name="T24" fmla="*/ 21294 w 3238500"/>
              <a:gd name="T25" fmla="*/ 65003 h 5638341"/>
              <a:gd name="T26" fmla="*/ 76777 w 3238500"/>
              <a:gd name="T27" fmla="*/ 65003 h 5638341"/>
              <a:gd name="T28" fmla="*/ 76777 w 3238500"/>
              <a:gd name="T29" fmla="*/ 77161 h 5638341"/>
              <a:gd name="T30" fmla="*/ 21294 w 3238500"/>
              <a:gd name="T31" fmla="*/ 77161 h 5638341"/>
              <a:gd name="T32" fmla="*/ 21294 w 3238500"/>
              <a:gd name="T33" fmla="*/ 42052 h 5638341"/>
              <a:gd name="T34" fmla="*/ 76777 w 3238500"/>
              <a:gd name="T35" fmla="*/ 42052 h 5638341"/>
              <a:gd name="T36" fmla="*/ 76777 w 3238500"/>
              <a:gd name="T37" fmla="*/ 54209 h 5638341"/>
              <a:gd name="T38" fmla="*/ 21294 w 3238500"/>
              <a:gd name="T39" fmla="*/ 54209 h 5638341"/>
              <a:gd name="T40" fmla="*/ 16531 w 3238500"/>
              <a:gd name="T41" fmla="*/ 25795 h 5638341"/>
              <a:gd name="T42" fmla="*/ 10757 w 3238500"/>
              <a:gd name="T43" fmla="*/ 31549 h 5638341"/>
              <a:gd name="T44" fmla="*/ 10757 w 3238500"/>
              <a:gd name="T45" fmla="*/ 154375 h 5638341"/>
              <a:gd name="T46" fmla="*/ 16531 w 3238500"/>
              <a:gd name="T47" fmla="*/ 160129 h 5638341"/>
              <a:gd name="T48" fmla="*/ 81540 w 3238500"/>
              <a:gd name="T49" fmla="*/ 160129 h 5638341"/>
              <a:gd name="T50" fmla="*/ 87314 w 3238500"/>
              <a:gd name="T51" fmla="*/ 154375 h 5638341"/>
              <a:gd name="T52" fmla="*/ 87314 w 3238500"/>
              <a:gd name="T53" fmla="*/ 31549 h 5638341"/>
              <a:gd name="T54" fmla="*/ 81540 w 3238500"/>
              <a:gd name="T55" fmla="*/ 25795 h 5638341"/>
              <a:gd name="T56" fmla="*/ 31956 w 3238500"/>
              <a:gd name="T57" fmla="*/ 0 h 5638341"/>
              <a:gd name="T58" fmla="*/ 66548 w 3238500"/>
              <a:gd name="T59" fmla="*/ 0 h 5638341"/>
              <a:gd name="T60" fmla="*/ 70597 w 3238500"/>
              <a:gd name="T61" fmla="*/ 4035 h 5638341"/>
              <a:gd name="T62" fmla="*/ 70597 w 3238500"/>
              <a:gd name="T63" fmla="*/ 15769 h 5638341"/>
              <a:gd name="T64" fmla="*/ 82312 w 3238500"/>
              <a:gd name="T65" fmla="*/ 15769 h 5638341"/>
              <a:gd name="T66" fmla="*/ 98071 w 3238500"/>
              <a:gd name="T67" fmla="*/ 31474 h 5638341"/>
              <a:gd name="T68" fmla="*/ 98071 w 3238500"/>
              <a:gd name="T69" fmla="*/ 154451 h 5638341"/>
              <a:gd name="T70" fmla="*/ 82312 w 3238500"/>
              <a:gd name="T71" fmla="*/ 170156 h 5638341"/>
              <a:gd name="T72" fmla="*/ 15759 w 3238500"/>
              <a:gd name="T73" fmla="*/ 170156 h 5638341"/>
              <a:gd name="T74" fmla="*/ 0 w 3238500"/>
              <a:gd name="T75" fmla="*/ 154451 h 5638341"/>
              <a:gd name="T76" fmla="*/ 0 w 3238500"/>
              <a:gd name="T77" fmla="*/ 31474 h 5638341"/>
              <a:gd name="T78" fmla="*/ 15759 w 3238500"/>
              <a:gd name="T79" fmla="*/ 15769 h 5638341"/>
              <a:gd name="T80" fmla="*/ 27907 w 3238500"/>
              <a:gd name="T81" fmla="*/ 15769 h 5638341"/>
              <a:gd name="T82" fmla="*/ 27907 w 3238500"/>
              <a:gd name="T83" fmla="*/ 4035 h 5638341"/>
              <a:gd name="T84" fmla="*/ 31956 w 3238500"/>
              <a:gd name="T85" fmla="*/ 0 h 5638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238500"/>
              <a:gd name="T130" fmla="*/ 0 h 5638341"/>
              <a:gd name="T131" fmla="*/ 3238500 w 3238500"/>
              <a:gd name="T132" fmla="*/ 5638341 h 5638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238500" h="5638341">
                <a:moveTo>
                  <a:pt x="703180" y="4435548"/>
                </a:moveTo>
                <a:lnTo>
                  <a:pt x="2535317" y="4435548"/>
                </a:lnTo>
                <a:lnTo>
                  <a:pt x="2535317" y="4838393"/>
                </a:lnTo>
                <a:lnTo>
                  <a:pt x="703180" y="4838393"/>
                </a:lnTo>
                <a:lnTo>
                  <a:pt x="703180" y="4435548"/>
                </a:lnTo>
                <a:close/>
                <a:moveTo>
                  <a:pt x="703181" y="3675025"/>
                </a:moveTo>
                <a:lnTo>
                  <a:pt x="2535318" y="3675025"/>
                </a:lnTo>
                <a:lnTo>
                  <a:pt x="2535318" y="4077870"/>
                </a:lnTo>
                <a:lnTo>
                  <a:pt x="703181" y="4077870"/>
                </a:lnTo>
                <a:lnTo>
                  <a:pt x="703181" y="3675025"/>
                </a:lnTo>
                <a:close/>
                <a:moveTo>
                  <a:pt x="703181" y="2914502"/>
                </a:moveTo>
                <a:lnTo>
                  <a:pt x="2535318" y="2914502"/>
                </a:lnTo>
                <a:lnTo>
                  <a:pt x="2535318" y="3317347"/>
                </a:lnTo>
                <a:lnTo>
                  <a:pt x="703181" y="3317347"/>
                </a:lnTo>
                <a:lnTo>
                  <a:pt x="703181" y="2914502"/>
                </a:lnTo>
                <a:close/>
                <a:moveTo>
                  <a:pt x="703181" y="2153979"/>
                </a:moveTo>
                <a:lnTo>
                  <a:pt x="2535318" y="2153979"/>
                </a:lnTo>
                <a:lnTo>
                  <a:pt x="2535318" y="2556824"/>
                </a:lnTo>
                <a:lnTo>
                  <a:pt x="703181" y="2556824"/>
                </a:lnTo>
                <a:lnTo>
                  <a:pt x="703181" y="2153979"/>
                </a:lnTo>
                <a:close/>
                <a:moveTo>
                  <a:pt x="703181" y="1393456"/>
                </a:moveTo>
                <a:lnTo>
                  <a:pt x="2535318" y="1393456"/>
                </a:lnTo>
                <a:lnTo>
                  <a:pt x="2535318" y="1796301"/>
                </a:lnTo>
                <a:lnTo>
                  <a:pt x="703181" y="1796301"/>
                </a:lnTo>
                <a:lnTo>
                  <a:pt x="703181" y="1393456"/>
                </a:lnTo>
                <a:close/>
                <a:moveTo>
                  <a:pt x="545879" y="854765"/>
                </a:moveTo>
                <a:cubicBezTo>
                  <a:pt x="440576" y="854765"/>
                  <a:pt x="355211" y="940130"/>
                  <a:pt x="355211" y="1045433"/>
                </a:cubicBezTo>
                <a:lnTo>
                  <a:pt x="355211" y="5115447"/>
                </a:lnTo>
                <a:cubicBezTo>
                  <a:pt x="355211" y="5220750"/>
                  <a:pt x="440576" y="5306115"/>
                  <a:pt x="545879" y="5306115"/>
                </a:cubicBezTo>
                <a:lnTo>
                  <a:pt x="2692622" y="5306115"/>
                </a:lnTo>
                <a:cubicBezTo>
                  <a:pt x="2797925" y="5306115"/>
                  <a:pt x="2883290" y="5220750"/>
                  <a:pt x="2883290" y="5115447"/>
                </a:cubicBezTo>
                <a:lnTo>
                  <a:pt x="2883290" y="1045433"/>
                </a:lnTo>
                <a:cubicBezTo>
                  <a:pt x="2883290" y="940130"/>
                  <a:pt x="2797925" y="854765"/>
                  <a:pt x="2692622" y="854765"/>
                </a:cubicBezTo>
                <a:lnTo>
                  <a:pt x="545879" y="854765"/>
                </a:lnTo>
                <a:close/>
                <a:moveTo>
                  <a:pt x="1055257" y="0"/>
                </a:moveTo>
                <a:lnTo>
                  <a:pt x="2197532" y="0"/>
                </a:lnTo>
                <a:cubicBezTo>
                  <a:pt x="2271379" y="0"/>
                  <a:pt x="2331244" y="59865"/>
                  <a:pt x="2331244" y="133712"/>
                </a:cubicBezTo>
                <a:lnTo>
                  <a:pt x="2331244" y="522540"/>
                </a:lnTo>
                <a:lnTo>
                  <a:pt x="2718105" y="522540"/>
                </a:lnTo>
                <a:cubicBezTo>
                  <a:pt x="3005511" y="522540"/>
                  <a:pt x="3238500" y="755529"/>
                  <a:pt x="3238500" y="1042935"/>
                </a:cubicBezTo>
                <a:lnTo>
                  <a:pt x="3238500" y="5117946"/>
                </a:lnTo>
                <a:cubicBezTo>
                  <a:pt x="3238500" y="5405352"/>
                  <a:pt x="3005511" y="5638341"/>
                  <a:pt x="2718105" y="5638341"/>
                </a:cubicBezTo>
                <a:lnTo>
                  <a:pt x="520395" y="5638341"/>
                </a:lnTo>
                <a:cubicBezTo>
                  <a:pt x="232989" y="5638341"/>
                  <a:pt x="0" y="5405352"/>
                  <a:pt x="0" y="5117946"/>
                </a:cubicBezTo>
                <a:lnTo>
                  <a:pt x="0" y="1042935"/>
                </a:lnTo>
                <a:cubicBezTo>
                  <a:pt x="0" y="755529"/>
                  <a:pt x="232989" y="522540"/>
                  <a:pt x="520395" y="522540"/>
                </a:cubicBezTo>
                <a:lnTo>
                  <a:pt x="921545" y="522540"/>
                </a:lnTo>
                <a:lnTo>
                  <a:pt x="921545" y="133712"/>
                </a:lnTo>
                <a:cubicBezTo>
                  <a:pt x="921545" y="59865"/>
                  <a:pt x="981410" y="0"/>
                  <a:pt x="1055257" y="0"/>
                </a:cubicBezTo>
                <a:close/>
              </a:path>
            </a:pathLst>
          </a:custGeom>
          <a:solidFill>
            <a:schemeClr val="bg1"/>
          </a:solidFill>
          <a:ln>
            <a:noFill/>
          </a:ln>
          <a:extLst/>
        </p:spPr>
        <p:txBody>
          <a:bodyPr lIns="86550" tIns="43275" rIns="86550" bIns="43275" anchor="ctr"/>
          <a:lstStyle/>
          <a:p>
            <a:endParaRPr lang="zh-CN" altLang="en-US" sz="2438"/>
          </a:p>
        </p:txBody>
      </p:sp>
      <p:sp>
        <p:nvSpPr>
          <p:cNvPr id="9" name="KSO_Shape"/>
          <p:cNvSpPr>
            <a:spLocks noChangeArrowheads="1"/>
          </p:cNvSpPr>
          <p:nvPr/>
        </p:nvSpPr>
        <p:spPr bwMode="auto">
          <a:xfrm>
            <a:off x="2057999" y="2982749"/>
            <a:ext cx="779332" cy="760377"/>
          </a:xfrm>
          <a:custGeom>
            <a:avLst/>
            <a:gdLst>
              <a:gd name="T0" fmla="*/ 130019 w 2787650"/>
              <a:gd name="T1" fmla="*/ 133633 h 2727325"/>
              <a:gd name="T2" fmla="*/ 132462 w 2787650"/>
              <a:gd name="T3" fmla="*/ 180927 h 2727325"/>
              <a:gd name="T4" fmla="*/ 153328 w 2787650"/>
              <a:gd name="T5" fmla="*/ 171361 h 2727325"/>
              <a:gd name="T6" fmla="*/ 169928 w 2787650"/>
              <a:gd name="T7" fmla="*/ 155961 h 2727325"/>
              <a:gd name="T8" fmla="*/ 181020 w 2787650"/>
              <a:gd name="T9" fmla="*/ 136000 h 2727325"/>
              <a:gd name="T10" fmla="*/ 43077 w 2787650"/>
              <a:gd name="T11" fmla="*/ 126174 h 2727325"/>
              <a:gd name="T12" fmla="*/ 51351 w 2787650"/>
              <a:gd name="T13" fmla="*/ 147717 h 2727325"/>
              <a:gd name="T14" fmla="*/ 65727 w 2787650"/>
              <a:gd name="T15" fmla="*/ 165294 h 2727325"/>
              <a:gd name="T16" fmla="*/ 84886 w 2787650"/>
              <a:gd name="T17" fmla="*/ 177531 h 2727325"/>
              <a:gd name="T18" fmla="*/ 105248 w 2787650"/>
              <a:gd name="T19" fmla="*/ 137862 h 2727325"/>
              <a:gd name="T20" fmla="*/ 89140 w 2787650"/>
              <a:gd name="T21" fmla="*/ 124603 h 2727325"/>
              <a:gd name="T22" fmla="*/ 105584 w 2787650"/>
              <a:gd name="T23" fmla="*/ 96738 h 2727325"/>
              <a:gd name="T24" fmla="*/ 97646 w 2787650"/>
              <a:gd name="T25" fmla="*/ 106416 h 2727325"/>
              <a:gd name="T26" fmla="*/ 98888 w 2787650"/>
              <a:gd name="T27" fmla="*/ 119285 h 2727325"/>
              <a:gd name="T28" fmla="*/ 108558 w 2787650"/>
              <a:gd name="T29" fmla="*/ 127250 h 2727325"/>
              <a:gd name="T30" fmla="*/ 121383 w 2787650"/>
              <a:gd name="T31" fmla="*/ 126005 h 2727325"/>
              <a:gd name="T32" fmla="*/ 129295 w 2787650"/>
              <a:gd name="T33" fmla="*/ 116327 h 2727325"/>
              <a:gd name="T34" fmla="*/ 128028 w 2787650"/>
              <a:gd name="T35" fmla="*/ 103432 h 2727325"/>
              <a:gd name="T36" fmla="*/ 118409 w 2787650"/>
              <a:gd name="T37" fmla="*/ 95467 h 2727325"/>
              <a:gd name="T38" fmla="*/ 127821 w 2787650"/>
              <a:gd name="T39" fmla="*/ 87657 h 2727325"/>
              <a:gd name="T40" fmla="*/ 140258 w 2787650"/>
              <a:gd name="T41" fmla="*/ 104444 h 2727325"/>
              <a:gd name="T42" fmla="*/ 178849 w 2787650"/>
              <a:gd name="T43" fmla="*/ 81403 h 2727325"/>
              <a:gd name="T44" fmla="*/ 166231 w 2787650"/>
              <a:gd name="T45" fmla="*/ 62452 h 2727325"/>
              <a:gd name="T46" fmla="*/ 148467 w 2787650"/>
              <a:gd name="T47" fmla="*/ 48401 h 2727325"/>
              <a:gd name="T48" fmla="*/ 126748 w 2787650"/>
              <a:gd name="T49" fmla="*/ 40546 h 2727325"/>
              <a:gd name="T50" fmla="*/ 84886 w 2787650"/>
              <a:gd name="T51" fmla="*/ 45212 h 2727325"/>
              <a:gd name="T52" fmla="*/ 65727 w 2787650"/>
              <a:gd name="T53" fmla="*/ 57474 h 2727325"/>
              <a:gd name="T54" fmla="*/ 51351 w 2787650"/>
              <a:gd name="T55" fmla="*/ 75051 h 2727325"/>
              <a:gd name="T56" fmla="*/ 43077 w 2787650"/>
              <a:gd name="T57" fmla="*/ 96620 h 2727325"/>
              <a:gd name="T58" fmla="*/ 93897 w 2787650"/>
              <a:gd name="T59" fmla="*/ 91756 h 2727325"/>
              <a:gd name="T60" fmla="*/ 90161 w 2787650"/>
              <a:gd name="T61" fmla="*/ 78 h 2727325"/>
              <a:gd name="T62" fmla="*/ 106787 w 2787650"/>
              <a:gd name="T63" fmla="*/ 21025 h 2727325"/>
              <a:gd name="T64" fmla="*/ 133238 w 2787650"/>
              <a:gd name="T65" fmla="*/ 2359 h 2727325"/>
              <a:gd name="T66" fmla="*/ 158551 w 2787650"/>
              <a:gd name="T67" fmla="*/ 6585 h 2727325"/>
              <a:gd name="T68" fmla="*/ 156767 w 2787650"/>
              <a:gd name="T69" fmla="*/ 31887 h 2727325"/>
              <a:gd name="T70" fmla="*/ 191880 w 2787650"/>
              <a:gd name="T71" fmla="*/ 35594 h 2727325"/>
              <a:gd name="T72" fmla="*/ 199663 w 2787650"/>
              <a:gd name="T73" fmla="*/ 36864 h 2727325"/>
              <a:gd name="T74" fmla="*/ 210031 w 2787650"/>
              <a:gd name="T75" fmla="*/ 59678 h 2727325"/>
              <a:gd name="T76" fmla="*/ 201938 w 2787650"/>
              <a:gd name="T77" fmla="*/ 92965 h 2727325"/>
              <a:gd name="T78" fmla="*/ 226657 w 2787650"/>
              <a:gd name="T79" fmla="*/ 100198 h 2727325"/>
              <a:gd name="T80" fmla="*/ 223477 w 2787650"/>
              <a:gd name="T81" fmla="*/ 126044 h 2727325"/>
              <a:gd name="T82" fmla="*/ 197698 w 2787650"/>
              <a:gd name="T83" fmla="*/ 144140 h 2727325"/>
              <a:gd name="T84" fmla="*/ 211867 w 2787650"/>
              <a:gd name="T85" fmla="*/ 167472 h 2727325"/>
              <a:gd name="T86" fmla="*/ 195500 w 2787650"/>
              <a:gd name="T87" fmla="*/ 188211 h 2727325"/>
              <a:gd name="T88" fmla="*/ 166593 w 2787650"/>
              <a:gd name="T89" fmla="*/ 184634 h 2727325"/>
              <a:gd name="T90" fmla="*/ 160982 w 2787650"/>
              <a:gd name="T91" fmla="*/ 213358 h 2727325"/>
              <a:gd name="T92" fmla="*/ 136237 w 2787650"/>
              <a:gd name="T93" fmla="*/ 222561 h 2727325"/>
              <a:gd name="T94" fmla="*/ 118474 w 2787650"/>
              <a:gd name="T95" fmla="*/ 201822 h 2727325"/>
              <a:gd name="T96" fmla="*/ 93367 w 2787650"/>
              <a:gd name="T97" fmla="*/ 220824 h 2727325"/>
              <a:gd name="T98" fmla="*/ 67899 w 2787650"/>
              <a:gd name="T99" fmla="*/ 215873 h 2727325"/>
              <a:gd name="T100" fmla="*/ 68700 w 2787650"/>
              <a:gd name="T101" fmla="*/ 190078 h 2727325"/>
              <a:gd name="T102" fmla="*/ 34570 w 2787650"/>
              <a:gd name="T103" fmla="*/ 187460 h 2727325"/>
              <a:gd name="T104" fmla="*/ 16083 w 2787650"/>
              <a:gd name="T105" fmla="*/ 170531 h 2727325"/>
              <a:gd name="T106" fmla="*/ 17350 w 2787650"/>
              <a:gd name="T107" fmla="*/ 162728 h 2727325"/>
              <a:gd name="T108" fmla="*/ 24667 w 2787650"/>
              <a:gd name="T109" fmla="*/ 128145 h 2727325"/>
              <a:gd name="T110" fmla="*/ 129 w 2787650"/>
              <a:gd name="T111" fmla="*/ 122026 h 2727325"/>
              <a:gd name="T112" fmla="*/ 3930 w 2787650"/>
              <a:gd name="T113" fmla="*/ 96517 h 2727325"/>
              <a:gd name="T114" fmla="*/ 29812 w 2787650"/>
              <a:gd name="T115" fmla="*/ 77073 h 2727325"/>
              <a:gd name="T116" fmla="*/ 15074 w 2787650"/>
              <a:gd name="T117" fmla="*/ 54753 h 2727325"/>
              <a:gd name="T118" fmla="*/ 31958 w 2787650"/>
              <a:gd name="T119" fmla="*/ 34531 h 2727325"/>
              <a:gd name="T120" fmla="*/ 61693 w 2787650"/>
              <a:gd name="T121" fmla="*/ 37124 h 2727325"/>
              <a:gd name="T122" fmla="*/ 66115 w 2787650"/>
              <a:gd name="T123" fmla="*/ 8944 h 27273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787650"/>
              <a:gd name="T187" fmla="*/ 0 h 2727325"/>
              <a:gd name="T188" fmla="*/ 2787650 w 2787650"/>
              <a:gd name="T189" fmla="*/ 2727325 h 272732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787650" h="2727325">
                <a:moveTo>
                  <a:pt x="1725430" y="1438200"/>
                </a:moveTo>
                <a:lnTo>
                  <a:pt x="1723068" y="1448633"/>
                </a:lnTo>
                <a:lnTo>
                  <a:pt x="1718621" y="1464515"/>
                </a:lnTo>
                <a:lnTo>
                  <a:pt x="1712903" y="1480398"/>
                </a:lnTo>
                <a:lnTo>
                  <a:pt x="1706868" y="1495963"/>
                </a:lnTo>
                <a:lnTo>
                  <a:pt x="1700197" y="1510892"/>
                </a:lnTo>
                <a:lnTo>
                  <a:pt x="1692574" y="1525504"/>
                </a:lnTo>
                <a:lnTo>
                  <a:pt x="1684632" y="1539480"/>
                </a:lnTo>
                <a:lnTo>
                  <a:pt x="1675738" y="1553457"/>
                </a:lnTo>
                <a:lnTo>
                  <a:pt x="1666209" y="1566798"/>
                </a:lnTo>
                <a:lnTo>
                  <a:pt x="1656044" y="1579504"/>
                </a:lnTo>
                <a:lnTo>
                  <a:pt x="1645562" y="1591892"/>
                </a:lnTo>
                <a:lnTo>
                  <a:pt x="1634126" y="1603963"/>
                </a:lnTo>
                <a:lnTo>
                  <a:pt x="1622691" y="1614763"/>
                </a:lnTo>
                <a:lnTo>
                  <a:pt x="1610303" y="1625881"/>
                </a:lnTo>
                <a:lnTo>
                  <a:pt x="1597279" y="1636046"/>
                </a:lnTo>
                <a:lnTo>
                  <a:pt x="1583938" y="1645257"/>
                </a:lnTo>
                <a:lnTo>
                  <a:pt x="1570279" y="1654152"/>
                </a:lnTo>
                <a:lnTo>
                  <a:pt x="1555985" y="1662410"/>
                </a:lnTo>
                <a:lnTo>
                  <a:pt x="1541373" y="1669716"/>
                </a:lnTo>
                <a:lnTo>
                  <a:pt x="1526126" y="1676705"/>
                </a:lnTo>
                <a:lnTo>
                  <a:pt x="1510879" y="1682740"/>
                </a:lnTo>
                <a:lnTo>
                  <a:pt x="1494996" y="1687822"/>
                </a:lnTo>
                <a:lnTo>
                  <a:pt x="1478796" y="1692905"/>
                </a:lnTo>
                <a:lnTo>
                  <a:pt x="1468641" y="1695248"/>
                </a:lnTo>
                <a:lnTo>
                  <a:pt x="1521201" y="2237276"/>
                </a:lnTo>
                <a:lnTo>
                  <a:pt x="1539306" y="2234102"/>
                </a:lnTo>
                <a:lnTo>
                  <a:pt x="1557095" y="2231246"/>
                </a:lnTo>
                <a:lnTo>
                  <a:pt x="1574883" y="2227437"/>
                </a:lnTo>
                <a:lnTo>
                  <a:pt x="1592671" y="2223629"/>
                </a:lnTo>
                <a:lnTo>
                  <a:pt x="1610141" y="2219502"/>
                </a:lnTo>
                <a:lnTo>
                  <a:pt x="1627294" y="2215059"/>
                </a:lnTo>
                <a:lnTo>
                  <a:pt x="1644765" y="2209981"/>
                </a:lnTo>
                <a:lnTo>
                  <a:pt x="1661600" y="2204903"/>
                </a:lnTo>
                <a:lnTo>
                  <a:pt x="1678435" y="2199190"/>
                </a:lnTo>
                <a:lnTo>
                  <a:pt x="1695588" y="2193159"/>
                </a:lnTo>
                <a:lnTo>
                  <a:pt x="1712105" y="2187129"/>
                </a:lnTo>
                <a:lnTo>
                  <a:pt x="1728623" y="2180464"/>
                </a:lnTo>
                <a:lnTo>
                  <a:pt x="1744823" y="2173481"/>
                </a:lnTo>
                <a:lnTo>
                  <a:pt x="1761022" y="2166498"/>
                </a:lnTo>
                <a:lnTo>
                  <a:pt x="1776905" y="2158881"/>
                </a:lnTo>
                <a:lnTo>
                  <a:pt x="1792469" y="2150946"/>
                </a:lnTo>
                <a:lnTo>
                  <a:pt x="1808352" y="2142694"/>
                </a:lnTo>
                <a:lnTo>
                  <a:pt x="1823916" y="2134442"/>
                </a:lnTo>
                <a:lnTo>
                  <a:pt x="1838845" y="2125873"/>
                </a:lnTo>
                <a:lnTo>
                  <a:pt x="1854092" y="2116668"/>
                </a:lnTo>
                <a:lnTo>
                  <a:pt x="1869022" y="2107464"/>
                </a:lnTo>
                <a:lnTo>
                  <a:pt x="1883633" y="2097942"/>
                </a:lnTo>
                <a:lnTo>
                  <a:pt x="1897927" y="2088103"/>
                </a:lnTo>
                <a:lnTo>
                  <a:pt x="1912221" y="2077947"/>
                </a:lnTo>
                <a:lnTo>
                  <a:pt x="1926198" y="2067473"/>
                </a:lnTo>
                <a:lnTo>
                  <a:pt x="1940174" y="2056999"/>
                </a:lnTo>
                <a:lnTo>
                  <a:pt x="1953833" y="2046208"/>
                </a:lnTo>
                <a:lnTo>
                  <a:pt x="1966856" y="2034782"/>
                </a:lnTo>
                <a:lnTo>
                  <a:pt x="1980197" y="2023673"/>
                </a:lnTo>
                <a:lnTo>
                  <a:pt x="1993221" y="2011613"/>
                </a:lnTo>
                <a:lnTo>
                  <a:pt x="2005609" y="1999869"/>
                </a:lnTo>
                <a:lnTo>
                  <a:pt x="2017997" y="1987491"/>
                </a:lnTo>
                <a:lnTo>
                  <a:pt x="2030385" y="1975113"/>
                </a:lnTo>
                <a:lnTo>
                  <a:pt x="2042138" y="1962735"/>
                </a:lnTo>
                <a:lnTo>
                  <a:pt x="2054209" y="1949404"/>
                </a:lnTo>
                <a:lnTo>
                  <a:pt x="2065644" y="1936391"/>
                </a:lnTo>
                <a:lnTo>
                  <a:pt x="2076761" y="1923061"/>
                </a:lnTo>
                <a:lnTo>
                  <a:pt x="2087561" y="1909413"/>
                </a:lnTo>
                <a:lnTo>
                  <a:pt x="2098361" y="1895765"/>
                </a:lnTo>
                <a:lnTo>
                  <a:pt x="2108843" y="1881800"/>
                </a:lnTo>
                <a:lnTo>
                  <a:pt x="2119008" y="1867518"/>
                </a:lnTo>
                <a:lnTo>
                  <a:pt x="2128855" y="1852918"/>
                </a:lnTo>
                <a:lnTo>
                  <a:pt x="2138067" y="1838635"/>
                </a:lnTo>
                <a:lnTo>
                  <a:pt x="2147596" y="1823401"/>
                </a:lnTo>
                <a:lnTo>
                  <a:pt x="2156490" y="1808483"/>
                </a:lnTo>
                <a:lnTo>
                  <a:pt x="2165384" y="1793249"/>
                </a:lnTo>
                <a:lnTo>
                  <a:pt x="2173643" y="1778014"/>
                </a:lnTo>
                <a:lnTo>
                  <a:pt x="2181902" y="1762145"/>
                </a:lnTo>
                <a:lnTo>
                  <a:pt x="2189843" y="1746275"/>
                </a:lnTo>
                <a:lnTo>
                  <a:pt x="2197149" y="1730406"/>
                </a:lnTo>
                <a:lnTo>
                  <a:pt x="2204454" y="1714219"/>
                </a:lnTo>
                <a:lnTo>
                  <a:pt x="2211125" y="1698032"/>
                </a:lnTo>
                <a:lnTo>
                  <a:pt x="2217478" y="1681528"/>
                </a:lnTo>
                <a:lnTo>
                  <a:pt x="2223831" y="1665024"/>
                </a:lnTo>
                <a:lnTo>
                  <a:pt x="2229866" y="1648202"/>
                </a:lnTo>
                <a:lnTo>
                  <a:pt x="2235584" y="1631380"/>
                </a:lnTo>
                <a:lnTo>
                  <a:pt x="2240666" y="1614241"/>
                </a:lnTo>
                <a:lnTo>
                  <a:pt x="2245748" y="1597102"/>
                </a:lnTo>
                <a:lnTo>
                  <a:pt x="2250195" y="1579646"/>
                </a:lnTo>
                <a:lnTo>
                  <a:pt x="2254325" y="1561872"/>
                </a:lnTo>
                <a:lnTo>
                  <a:pt x="2258136" y="1544733"/>
                </a:lnTo>
                <a:lnTo>
                  <a:pt x="2261630" y="1526642"/>
                </a:lnTo>
                <a:lnTo>
                  <a:pt x="2265125" y="1508868"/>
                </a:lnTo>
                <a:lnTo>
                  <a:pt x="2267666" y="1490777"/>
                </a:lnTo>
                <a:lnTo>
                  <a:pt x="1725430" y="1438200"/>
                </a:lnTo>
                <a:close/>
                <a:moveTo>
                  <a:pt x="1062655" y="1438185"/>
                </a:moveTo>
                <a:lnTo>
                  <a:pt x="519984" y="1490777"/>
                </a:lnTo>
                <a:lnTo>
                  <a:pt x="522843" y="1508868"/>
                </a:lnTo>
                <a:lnTo>
                  <a:pt x="526019" y="1526642"/>
                </a:lnTo>
                <a:lnTo>
                  <a:pt x="529196" y="1544733"/>
                </a:lnTo>
                <a:lnTo>
                  <a:pt x="533325" y="1561872"/>
                </a:lnTo>
                <a:lnTo>
                  <a:pt x="537455" y="1579646"/>
                </a:lnTo>
                <a:lnTo>
                  <a:pt x="541902" y="1597102"/>
                </a:lnTo>
                <a:lnTo>
                  <a:pt x="546984" y="1614241"/>
                </a:lnTo>
                <a:lnTo>
                  <a:pt x="552066" y="1631380"/>
                </a:lnTo>
                <a:lnTo>
                  <a:pt x="557784" y="1648202"/>
                </a:lnTo>
                <a:lnTo>
                  <a:pt x="563502" y="1665024"/>
                </a:lnTo>
                <a:lnTo>
                  <a:pt x="569854" y="1681528"/>
                </a:lnTo>
                <a:lnTo>
                  <a:pt x="576207" y="1698032"/>
                </a:lnTo>
                <a:lnTo>
                  <a:pt x="583195" y="1714219"/>
                </a:lnTo>
                <a:lnTo>
                  <a:pt x="590501" y="1730406"/>
                </a:lnTo>
                <a:lnTo>
                  <a:pt x="597807" y="1746275"/>
                </a:lnTo>
                <a:lnTo>
                  <a:pt x="605748" y="1762145"/>
                </a:lnTo>
                <a:lnTo>
                  <a:pt x="614007" y="1778014"/>
                </a:lnTo>
                <a:lnTo>
                  <a:pt x="622266" y="1793249"/>
                </a:lnTo>
                <a:lnTo>
                  <a:pt x="630842" y="1808483"/>
                </a:lnTo>
                <a:lnTo>
                  <a:pt x="640054" y="1823401"/>
                </a:lnTo>
                <a:lnTo>
                  <a:pt x="649266" y="1838635"/>
                </a:lnTo>
                <a:lnTo>
                  <a:pt x="658795" y="1852918"/>
                </a:lnTo>
                <a:lnTo>
                  <a:pt x="668642" y="1867518"/>
                </a:lnTo>
                <a:lnTo>
                  <a:pt x="678807" y="1881800"/>
                </a:lnTo>
                <a:lnTo>
                  <a:pt x="689289" y="1895765"/>
                </a:lnTo>
                <a:lnTo>
                  <a:pt x="699771" y="1909413"/>
                </a:lnTo>
                <a:lnTo>
                  <a:pt x="710571" y="1923061"/>
                </a:lnTo>
                <a:lnTo>
                  <a:pt x="722006" y="1936391"/>
                </a:lnTo>
                <a:lnTo>
                  <a:pt x="733441" y="1949404"/>
                </a:lnTo>
                <a:lnTo>
                  <a:pt x="745194" y="1962735"/>
                </a:lnTo>
                <a:lnTo>
                  <a:pt x="756947" y="1975113"/>
                </a:lnTo>
                <a:lnTo>
                  <a:pt x="769335" y="1987491"/>
                </a:lnTo>
                <a:lnTo>
                  <a:pt x="781723" y="1999869"/>
                </a:lnTo>
                <a:lnTo>
                  <a:pt x="794429" y="2011613"/>
                </a:lnTo>
                <a:lnTo>
                  <a:pt x="807453" y="2023673"/>
                </a:lnTo>
                <a:lnTo>
                  <a:pt x="820476" y="2034782"/>
                </a:lnTo>
                <a:lnTo>
                  <a:pt x="833817" y="2046208"/>
                </a:lnTo>
                <a:lnTo>
                  <a:pt x="847476" y="2056999"/>
                </a:lnTo>
                <a:lnTo>
                  <a:pt x="861135" y="2067473"/>
                </a:lnTo>
                <a:lnTo>
                  <a:pt x="875111" y="2077947"/>
                </a:lnTo>
                <a:lnTo>
                  <a:pt x="889405" y="2088103"/>
                </a:lnTo>
                <a:lnTo>
                  <a:pt x="903699" y="2097942"/>
                </a:lnTo>
                <a:lnTo>
                  <a:pt x="918628" y="2107464"/>
                </a:lnTo>
                <a:lnTo>
                  <a:pt x="933558" y="2116668"/>
                </a:lnTo>
                <a:lnTo>
                  <a:pt x="948487" y="2125873"/>
                </a:lnTo>
                <a:lnTo>
                  <a:pt x="963734" y="2134442"/>
                </a:lnTo>
                <a:lnTo>
                  <a:pt x="978981" y="2142694"/>
                </a:lnTo>
                <a:lnTo>
                  <a:pt x="994863" y="2150946"/>
                </a:lnTo>
                <a:lnTo>
                  <a:pt x="1010745" y="2158881"/>
                </a:lnTo>
                <a:lnTo>
                  <a:pt x="1026627" y="2166498"/>
                </a:lnTo>
                <a:lnTo>
                  <a:pt x="1042827" y="2173481"/>
                </a:lnTo>
                <a:lnTo>
                  <a:pt x="1059028" y="2180464"/>
                </a:lnTo>
                <a:lnTo>
                  <a:pt x="1075545" y="2187129"/>
                </a:lnTo>
                <a:lnTo>
                  <a:pt x="1092063" y="2193159"/>
                </a:lnTo>
                <a:lnTo>
                  <a:pt x="1108898" y="2199190"/>
                </a:lnTo>
                <a:lnTo>
                  <a:pt x="1126051" y="2204903"/>
                </a:lnTo>
                <a:lnTo>
                  <a:pt x="1142886" y="2209981"/>
                </a:lnTo>
                <a:lnTo>
                  <a:pt x="1160039" y="2215059"/>
                </a:lnTo>
                <a:lnTo>
                  <a:pt x="1177509" y="2219502"/>
                </a:lnTo>
                <a:lnTo>
                  <a:pt x="1195297" y="2223629"/>
                </a:lnTo>
                <a:lnTo>
                  <a:pt x="1212768" y="2227437"/>
                </a:lnTo>
                <a:lnTo>
                  <a:pt x="1230556" y="2231246"/>
                </a:lnTo>
                <a:lnTo>
                  <a:pt x="1248662" y="2234102"/>
                </a:lnTo>
                <a:lnTo>
                  <a:pt x="1266450" y="2237276"/>
                </a:lnTo>
                <a:lnTo>
                  <a:pt x="1319017" y="1695177"/>
                </a:lnTo>
                <a:lnTo>
                  <a:pt x="1309172" y="1692905"/>
                </a:lnTo>
                <a:lnTo>
                  <a:pt x="1292972" y="1687822"/>
                </a:lnTo>
                <a:lnTo>
                  <a:pt x="1277089" y="1682740"/>
                </a:lnTo>
                <a:lnTo>
                  <a:pt x="1261525" y="1676705"/>
                </a:lnTo>
                <a:lnTo>
                  <a:pt x="1246595" y="1669716"/>
                </a:lnTo>
                <a:lnTo>
                  <a:pt x="1232301" y="1662410"/>
                </a:lnTo>
                <a:lnTo>
                  <a:pt x="1218007" y="1654152"/>
                </a:lnTo>
                <a:lnTo>
                  <a:pt x="1204030" y="1645257"/>
                </a:lnTo>
                <a:lnTo>
                  <a:pt x="1190689" y="1636046"/>
                </a:lnTo>
                <a:lnTo>
                  <a:pt x="1177983" y="1625881"/>
                </a:lnTo>
                <a:lnTo>
                  <a:pt x="1165595" y="1615398"/>
                </a:lnTo>
                <a:lnTo>
                  <a:pt x="1153842" y="1603963"/>
                </a:lnTo>
                <a:lnTo>
                  <a:pt x="1142724" y="1591892"/>
                </a:lnTo>
                <a:lnTo>
                  <a:pt x="1131606" y="1579822"/>
                </a:lnTo>
                <a:lnTo>
                  <a:pt x="1122077" y="1567116"/>
                </a:lnTo>
                <a:lnTo>
                  <a:pt x="1112230" y="1553457"/>
                </a:lnTo>
                <a:lnTo>
                  <a:pt x="1103336" y="1540116"/>
                </a:lnTo>
                <a:lnTo>
                  <a:pt x="1095077" y="1525504"/>
                </a:lnTo>
                <a:lnTo>
                  <a:pt x="1087771" y="1510892"/>
                </a:lnTo>
                <a:lnTo>
                  <a:pt x="1080783" y="1495963"/>
                </a:lnTo>
                <a:lnTo>
                  <a:pt x="1074747" y="1480398"/>
                </a:lnTo>
                <a:lnTo>
                  <a:pt x="1069665" y="1464515"/>
                </a:lnTo>
                <a:lnTo>
                  <a:pt x="1065218" y="1448633"/>
                </a:lnTo>
                <a:lnTo>
                  <a:pt x="1062655" y="1438185"/>
                </a:lnTo>
                <a:close/>
                <a:moveTo>
                  <a:pt x="1383502" y="1159891"/>
                </a:moveTo>
                <a:lnTo>
                  <a:pt x="1373019" y="1160844"/>
                </a:lnTo>
                <a:lnTo>
                  <a:pt x="1362855" y="1162114"/>
                </a:lnTo>
                <a:lnTo>
                  <a:pt x="1353007" y="1164020"/>
                </a:lnTo>
                <a:lnTo>
                  <a:pt x="1342843" y="1166244"/>
                </a:lnTo>
                <a:lnTo>
                  <a:pt x="1333631" y="1168785"/>
                </a:lnTo>
                <a:lnTo>
                  <a:pt x="1324101" y="1172279"/>
                </a:lnTo>
                <a:lnTo>
                  <a:pt x="1314572" y="1175455"/>
                </a:lnTo>
                <a:lnTo>
                  <a:pt x="1305678" y="1179585"/>
                </a:lnTo>
                <a:lnTo>
                  <a:pt x="1297101" y="1184350"/>
                </a:lnTo>
                <a:lnTo>
                  <a:pt x="1288207" y="1189114"/>
                </a:lnTo>
                <a:lnTo>
                  <a:pt x="1279948" y="1194514"/>
                </a:lnTo>
                <a:lnTo>
                  <a:pt x="1272007" y="1199914"/>
                </a:lnTo>
                <a:lnTo>
                  <a:pt x="1264384" y="1206585"/>
                </a:lnTo>
                <a:lnTo>
                  <a:pt x="1257078" y="1212938"/>
                </a:lnTo>
                <a:lnTo>
                  <a:pt x="1249772" y="1219609"/>
                </a:lnTo>
                <a:lnTo>
                  <a:pt x="1243101" y="1226279"/>
                </a:lnTo>
                <a:lnTo>
                  <a:pt x="1236748" y="1233903"/>
                </a:lnTo>
                <a:lnTo>
                  <a:pt x="1230713" y="1241526"/>
                </a:lnTo>
                <a:lnTo>
                  <a:pt x="1224995" y="1249785"/>
                </a:lnTo>
                <a:lnTo>
                  <a:pt x="1219913" y="1258044"/>
                </a:lnTo>
                <a:lnTo>
                  <a:pt x="1214830" y="1266303"/>
                </a:lnTo>
                <a:lnTo>
                  <a:pt x="1210383" y="1275197"/>
                </a:lnTo>
                <a:lnTo>
                  <a:pt x="1206254" y="1284409"/>
                </a:lnTo>
                <a:lnTo>
                  <a:pt x="1202442" y="1293303"/>
                </a:lnTo>
                <a:lnTo>
                  <a:pt x="1199583" y="1302832"/>
                </a:lnTo>
                <a:lnTo>
                  <a:pt x="1196407" y="1312680"/>
                </a:lnTo>
                <a:lnTo>
                  <a:pt x="1194183" y="1322527"/>
                </a:lnTo>
                <a:lnTo>
                  <a:pt x="1192595" y="1332691"/>
                </a:lnTo>
                <a:lnTo>
                  <a:pt x="1191324" y="1342856"/>
                </a:lnTo>
                <a:lnTo>
                  <a:pt x="1190371" y="1353339"/>
                </a:lnTo>
                <a:lnTo>
                  <a:pt x="1190054" y="1363503"/>
                </a:lnTo>
                <a:lnTo>
                  <a:pt x="1190371" y="1373986"/>
                </a:lnTo>
                <a:lnTo>
                  <a:pt x="1191324" y="1384468"/>
                </a:lnTo>
                <a:lnTo>
                  <a:pt x="1192595" y="1394633"/>
                </a:lnTo>
                <a:lnTo>
                  <a:pt x="1194183" y="1404798"/>
                </a:lnTo>
                <a:lnTo>
                  <a:pt x="1196407" y="1414645"/>
                </a:lnTo>
                <a:lnTo>
                  <a:pt x="1199583" y="1424174"/>
                </a:lnTo>
                <a:lnTo>
                  <a:pt x="1202442" y="1433704"/>
                </a:lnTo>
                <a:lnTo>
                  <a:pt x="1206254" y="1442915"/>
                </a:lnTo>
                <a:lnTo>
                  <a:pt x="1210383" y="1451810"/>
                </a:lnTo>
                <a:lnTo>
                  <a:pt x="1214830" y="1460386"/>
                </a:lnTo>
                <a:lnTo>
                  <a:pt x="1219913" y="1469280"/>
                </a:lnTo>
                <a:lnTo>
                  <a:pt x="1224995" y="1477539"/>
                </a:lnTo>
                <a:lnTo>
                  <a:pt x="1230713" y="1485480"/>
                </a:lnTo>
                <a:lnTo>
                  <a:pt x="1236748" y="1493421"/>
                </a:lnTo>
                <a:lnTo>
                  <a:pt x="1243101" y="1500410"/>
                </a:lnTo>
                <a:lnTo>
                  <a:pt x="1249772" y="1507716"/>
                </a:lnTo>
                <a:lnTo>
                  <a:pt x="1257078" y="1514386"/>
                </a:lnTo>
                <a:lnTo>
                  <a:pt x="1264384" y="1520739"/>
                </a:lnTo>
                <a:lnTo>
                  <a:pt x="1272007" y="1526775"/>
                </a:lnTo>
                <a:lnTo>
                  <a:pt x="1279948" y="1532492"/>
                </a:lnTo>
                <a:lnTo>
                  <a:pt x="1288207" y="1537575"/>
                </a:lnTo>
                <a:lnTo>
                  <a:pt x="1297101" y="1542657"/>
                </a:lnTo>
                <a:lnTo>
                  <a:pt x="1305678" y="1547104"/>
                </a:lnTo>
                <a:lnTo>
                  <a:pt x="1314572" y="1551233"/>
                </a:lnTo>
                <a:lnTo>
                  <a:pt x="1323784" y="1555045"/>
                </a:lnTo>
                <a:lnTo>
                  <a:pt x="1333631" y="1557904"/>
                </a:lnTo>
                <a:lnTo>
                  <a:pt x="1342843" y="1561081"/>
                </a:lnTo>
                <a:lnTo>
                  <a:pt x="1352690" y="1563304"/>
                </a:lnTo>
                <a:lnTo>
                  <a:pt x="1362855" y="1564892"/>
                </a:lnTo>
                <a:lnTo>
                  <a:pt x="1373019" y="1566163"/>
                </a:lnTo>
                <a:lnTo>
                  <a:pt x="1383502" y="1567116"/>
                </a:lnTo>
                <a:lnTo>
                  <a:pt x="1393984" y="1567434"/>
                </a:lnTo>
                <a:lnTo>
                  <a:pt x="1404149" y="1567116"/>
                </a:lnTo>
                <a:lnTo>
                  <a:pt x="1414949" y="1566163"/>
                </a:lnTo>
                <a:lnTo>
                  <a:pt x="1425114" y="1564892"/>
                </a:lnTo>
                <a:lnTo>
                  <a:pt x="1435278" y="1563304"/>
                </a:lnTo>
                <a:lnTo>
                  <a:pt x="1444808" y="1561081"/>
                </a:lnTo>
                <a:lnTo>
                  <a:pt x="1454655" y="1557904"/>
                </a:lnTo>
                <a:lnTo>
                  <a:pt x="1464184" y="1555045"/>
                </a:lnTo>
                <a:lnTo>
                  <a:pt x="1473079" y="1551233"/>
                </a:lnTo>
                <a:lnTo>
                  <a:pt x="1482290" y="1547104"/>
                </a:lnTo>
                <a:lnTo>
                  <a:pt x="1491184" y="1542657"/>
                </a:lnTo>
                <a:lnTo>
                  <a:pt x="1499443" y="1537575"/>
                </a:lnTo>
                <a:lnTo>
                  <a:pt x="1507702" y="1532492"/>
                </a:lnTo>
                <a:lnTo>
                  <a:pt x="1515643" y="1526775"/>
                </a:lnTo>
                <a:lnTo>
                  <a:pt x="1523585" y="1520739"/>
                </a:lnTo>
                <a:lnTo>
                  <a:pt x="1531208" y="1514386"/>
                </a:lnTo>
                <a:lnTo>
                  <a:pt x="1537879" y="1507716"/>
                </a:lnTo>
                <a:lnTo>
                  <a:pt x="1544549" y="1500410"/>
                </a:lnTo>
                <a:lnTo>
                  <a:pt x="1551220" y="1493421"/>
                </a:lnTo>
                <a:lnTo>
                  <a:pt x="1557255" y="1485480"/>
                </a:lnTo>
                <a:lnTo>
                  <a:pt x="1562655" y="1477539"/>
                </a:lnTo>
                <a:lnTo>
                  <a:pt x="1568055" y="1469280"/>
                </a:lnTo>
                <a:lnTo>
                  <a:pt x="1572820" y="1460386"/>
                </a:lnTo>
                <a:lnTo>
                  <a:pt x="1577585" y="1451810"/>
                </a:lnTo>
                <a:lnTo>
                  <a:pt x="1581714" y="1442915"/>
                </a:lnTo>
                <a:lnTo>
                  <a:pt x="1585208" y="1433704"/>
                </a:lnTo>
                <a:lnTo>
                  <a:pt x="1588385" y="1424174"/>
                </a:lnTo>
                <a:lnTo>
                  <a:pt x="1591244" y="1414645"/>
                </a:lnTo>
                <a:lnTo>
                  <a:pt x="1593467" y="1404798"/>
                </a:lnTo>
                <a:lnTo>
                  <a:pt x="1595373" y="1394633"/>
                </a:lnTo>
                <a:lnTo>
                  <a:pt x="1596644" y="1384468"/>
                </a:lnTo>
                <a:lnTo>
                  <a:pt x="1597279" y="1373986"/>
                </a:lnTo>
                <a:lnTo>
                  <a:pt x="1597597" y="1363503"/>
                </a:lnTo>
                <a:lnTo>
                  <a:pt x="1597279" y="1353339"/>
                </a:lnTo>
                <a:lnTo>
                  <a:pt x="1596644" y="1342856"/>
                </a:lnTo>
                <a:lnTo>
                  <a:pt x="1595373" y="1332691"/>
                </a:lnTo>
                <a:lnTo>
                  <a:pt x="1593467" y="1322527"/>
                </a:lnTo>
                <a:lnTo>
                  <a:pt x="1591244" y="1312680"/>
                </a:lnTo>
                <a:lnTo>
                  <a:pt x="1588385" y="1302832"/>
                </a:lnTo>
                <a:lnTo>
                  <a:pt x="1585208" y="1293303"/>
                </a:lnTo>
                <a:lnTo>
                  <a:pt x="1581714" y="1284409"/>
                </a:lnTo>
                <a:lnTo>
                  <a:pt x="1577585" y="1275197"/>
                </a:lnTo>
                <a:lnTo>
                  <a:pt x="1572820" y="1266303"/>
                </a:lnTo>
                <a:lnTo>
                  <a:pt x="1568055" y="1258044"/>
                </a:lnTo>
                <a:lnTo>
                  <a:pt x="1562655" y="1249785"/>
                </a:lnTo>
                <a:lnTo>
                  <a:pt x="1557255" y="1241526"/>
                </a:lnTo>
                <a:lnTo>
                  <a:pt x="1551220" y="1233903"/>
                </a:lnTo>
                <a:lnTo>
                  <a:pt x="1544549" y="1226279"/>
                </a:lnTo>
                <a:lnTo>
                  <a:pt x="1537879" y="1219609"/>
                </a:lnTo>
                <a:lnTo>
                  <a:pt x="1531208" y="1212938"/>
                </a:lnTo>
                <a:lnTo>
                  <a:pt x="1523585" y="1206585"/>
                </a:lnTo>
                <a:lnTo>
                  <a:pt x="1515643" y="1199914"/>
                </a:lnTo>
                <a:lnTo>
                  <a:pt x="1507702" y="1194514"/>
                </a:lnTo>
                <a:lnTo>
                  <a:pt x="1499443" y="1189114"/>
                </a:lnTo>
                <a:lnTo>
                  <a:pt x="1491184" y="1184350"/>
                </a:lnTo>
                <a:lnTo>
                  <a:pt x="1482290" y="1179585"/>
                </a:lnTo>
                <a:lnTo>
                  <a:pt x="1473079" y="1175455"/>
                </a:lnTo>
                <a:lnTo>
                  <a:pt x="1464184" y="1172279"/>
                </a:lnTo>
                <a:lnTo>
                  <a:pt x="1454655" y="1168785"/>
                </a:lnTo>
                <a:lnTo>
                  <a:pt x="1444808" y="1166244"/>
                </a:lnTo>
                <a:lnTo>
                  <a:pt x="1435278" y="1164020"/>
                </a:lnTo>
                <a:lnTo>
                  <a:pt x="1425114" y="1162114"/>
                </a:lnTo>
                <a:lnTo>
                  <a:pt x="1414949" y="1160844"/>
                </a:lnTo>
                <a:lnTo>
                  <a:pt x="1404149" y="1159891"/>
                </a:lnTo>
                <a:lnTo>
                  <a:pt x="1393984" y="1159891"/>
                </a:lnTo>
                <a:lnTo>
                  <a:pt x="1383502" y="1159891"/>
                </a:lnTo>
                <a:close/>
                <a:moveTo>
                  <a:pt x="1521201" y="490366"/>
                </a:moveTo>
                <a:lnTo>
                  <a:pt x="1468588" y="1032381"/>
                </a:lnTo>
                <a:lnTo>
                  <a:pt x="1478796" y="1034737"/>
                </a:lnTo>
                <a:lnTo>
                  <a:pt x="1494996" y="1039184"/>
                </a:lnTo>
                <a:lnTo>
                  <a:pt x="1510879" y="1044584"/>
                </a:lnTo>
                <a:lnTo>
                  <a:pt x="1526126" y="1050620"/>
                </a:lnTo>
                <a:lnTo>
                  <a:pt x="1541373" y="1057290"/>
                </a:lnTo>
                <a:lnTo>
                  <a:pt x="1555985" y="1064914"/>
                </a:lnTo>
                <a:lnTo>
                  <a:pt x="1570279" y="1073173"/>
                </a:lnTo>
                <a:lnTo>
                  <a:pt x="1583938" y="1081749"/>
                </a:lnTo>
                <a:lnTo>
                  <a:pt x="1597279" y="1091596"/>
                </a:lnTo>
                <a:lnTo>
                  <a:pt x="1610303" y="1101443"/>
                </a:lnTo>
                <a:lnTo>
                  <a:pt x="1622691" y="1112243"/>
                </a:lnTo>
                <a:lnTo>
                  <a:pt x="1634126" y="1123679"/>
                </a:lnTo>
                <a:lnTo>
                  <a:pt x="1645562" y="1135432"/>
                </a:lnTo>
                <a:lnTo>
                  <a:pt x="1656044" y="1147820"/>
                </a:lnTo>
                <a:lnTo>
                  <a:pt x="1666209" y="1160526"/>
                </a:lnTo>
                <a:lnTo>
                  <a:pt x="1675738" y="1173549"/>
                </a:lnTo>
                <a:lnTo>
                  <a:pt x="1684632" y="1187526"/>
                </a:lnTo>
                <a:lnTo>
                  <a:pt x="1692574" y="1201503"/>
                </a:lnTo>
                <a:lnTo>
                  <a:pt x="1700197" y="1216114"/>
                </a:lnTo>
                <a:lnTo>
                  <a:pt x="1706868" y="1231361"/>
                </a:lnTo>
                <a:lnTo>
                  <a:pt x="1712903" y="1246609"/>
                </a:lnTo>
                <a:lnTo>
                  <a:pt x="1718621" y="1262491"/>
                </a:lnTo>
                <a:lnTo>
                  <a:pt x="1723068" y="1278691"/>
                </a:lnTo>
                <a:lnTo>
                  <a:pt x="1725403" y="1288811"/>
                </a:lnTo>
                <a:lnTo>
                  <a:pt x="2267666" y="1236231"/>
                </a:lnTo>
                <a:lnTo>
                  <a:pt x="2265125" y="1218140"/>
                </a:lnTo>
                <a:lnTo>
                  <a:pt x="2261630" y="1200683"/>
                </a:lnTo>
                <a:lnTo>
                  <a:pt x="2258136" y="1182909"/>
                </a:lnTo>
                <a:lnTo>
                  <a:pt x="2254325" y="1165136"/>
                </a:lnTo>
                <a:lnTo>
                  <a:pt x="2250195" y="1147362"/>
                </a:lnTo>
                <a:lnTo>
                  <a:pt x="2245748" y="1130223"/>
                </a:lnTo>
                <a:lnTo>
                  <a:pt x="2240666" y="1112766"/>
                </a:lnTo>
                <a:lnTo>
                  <a:pt x="2235584" y="1095945"/>
                </a:lnTo>
                <a:lnTo>
                  <a:pt x="2229866" y="1079123"/>
                </a:lnTo>
                <a:lnTo>
                  <a:pt x="2223831" y="1061984"/>
                </a:lnTo>
                <a:lnTo>
                  <a:pt x="2217478" y="1045480"/>
                </a:lnTo>
                <a:lnTo>
                  <a:pt x="2211125" y="1028976"/>
                </a:lnTo>
                <a:lnTo>
                  <a:pt x="2204454" y="1012789"/>
                </a:lnTo>
                <a:lnTo>
                  <a:pt x="2197149" y="996602"/>
                </a:lnTo>
                <a:lnTo>
                  <a:pt x="2189843" y="980732"/>
                </a:lnTo>
                <a:lnTo>
                  <a:pt x="2181902" y="965180"/>
                </a:lnTo>
                <a:lnTo>
                  <a:pt x="2173643" y="949311"/>
                </a:lnTo>
                <a:lnTo>
                  <a:pt x="2165384" y="933759"/>
                </a:lnTo>
                <a:lnTo>
                  <a:pt x="2156490" y="918842"/>
                </a:lnTo>
                <a:lnTo>
                  <a:pt x="2147596" y="903607"/>
                </a:lnTo>
                <a:lnTo>
                  <a:pt x="2138067" y="888690"/>
                </a:lnTo>
                <a:lnTo>
                  <a:pt x="2128855" y="874090"/>
                </a:lnTo>
                <a:lnTo>
                  <a:pt x="2119008" y="859807"/>
                </a:lnTo>
                <a:lnTo>
                  <a:pt x="2108843" y="845525"/>
                </a:lnTo>
                <a:lnTo>
                  <a:pt x="2098361" y="831560"/>
                </a:lnTo>
                <a:lnTo>
                  <a:pt x="2087561" y="817594"/>
                </a:lnTo>
                <a:lnTo>
                  <a:pt x="2076761" y="803947"/>
                </a:lnTo>
                <a:lnTo>
                  <a:pt x="2065644" y="790934"/>
                </a:lnTo>
                <a:lnTo>
                  <a:pt x="2054209" y="777603"/>
                </a:lnTo>
                <a:lnTo>
                  <a:pt x="2042138" y="764591"/>
                </a:lnTo>
                <a:lnTo>
                  <a:pt x="2030385" y="752212"/>
                </a:lnTo>
                <a:lnTo>
                  <a:pt x="2017997" y="739834"/>
                </a:lnTo>
                <a:lnTo>
                  <a:pt x="2005609" y="727456"/>
                </a:lnTo>
                <a:lnTo>
                  <a:pt x="1993221" y="715395"/>
                </a:lnTo>
                <a:lnTo>
                  <a:pt x="1980197" y="703652"/>
                </a:lnTo>
                <a:lnTo>
                  <a:pt x="1966856" y="692226"/>
                </a:lnTo>
                <a:lnTo>
                  <a:pt x="1953833" y="681117"/>
                </a:lnTo>
                <a:lnTo>
                  <a:pt x="1940174" y="670326"/>
                </a:lnTo>
                <a:lnTo>
                  <a:pt x="1926198" y="659535"/>
                </a:lnTo>
                <a:lnTo>
                  <a:pt x="1912221" y="649061"/>
                </a:lnTo>
                <a:lnTo>
                  <a:pt x="1897927" y="638904"/>
                </a:lnTo>
                <a:lnTo>
                  <a:pt x="1883633" y="629065"/>
                </a:lnTo>
                <a:lnTo>
                  <a:pt x="1869022" y="619861"/>
                </a:lnTo>
                <a:lnTo>
                  <a:pt x="1854092" y="610339"/>
                </a:lnTo>
                <a:lnTo>
                  <a:pt x="1838845" y="601452"/>
                </a:lnTo>
                <a:lnTo>
                  <a:pt x="1823916" y="592566"/>
                </a:lnTo>
                <a:lnTo>
                  <a:pt x="1808352" y="584313"/>
                </a:lnTo>
                <a:lnTo>
                  <a:pt x="1792469" y="576061"/>
                </a:lnTo>
                <a:lnTo>
                  <a:pt x="1776905" y="568127"/>
                </a:lnTo>
                <a:lnTo>
                  <a:pt x="1761022" y="560827"/>
                </a:lnTo>
                <a:lnTo>
                  <a:pt x="1744823" y="553527"/>
                </a:lnTo>
                <a:lnTo>
                  <a:pt x="1728623" y="546862"/>
                </a:lnTo>
                <a:lnTo>
                  <a:pt x="1712105" y="540514"/>
                </a:lnTo>
                <a:lnTo>
                  <a:pt x="1695588" y="534166"/>
                </a:lnTo>
                <a:lnTo>
                  <a:pt x="1678435" y="528136"/>
                </a:lnTo>
                <a:lnTo>
                  <a:pt x="1661600" y="522740"/>
                </a:lnTo>
                <a:lnTo>
                  <a:pt x="1644765" y="517344"/>
                </a:lnTo>
                <a:lnTo>
                  <a:pt x="1627294" y="512584"/>
                </a:lnTo>
                <a:lnTo>
                  <a:pt x="1610141" y="507823"/>
                </a:lnTo>
                <a:lnTo>
                  <a:pt x="1592671" y="503697"/>
                </a:lnTo>
                <a:lnTo>
                  <a:pt x="1574883" y="499888"/>
                </a:lnTo>
                <a:lnTo>
                  <a:pt x="1557095" y="496397"/>
                </a:lnTo>
                <a:lnTo>
                  <a:pt x="1539306" y="492905"/>
                </a:lnTo>
                <a:lnTo>
                  <a:pt x="1521201" y="490366"/>
                </a:lnTo>
                <a:close/>
                <a:moveTo>
                  <a:pt x="1266450" y="490366"/>
                </a:moveTo>
                <a:lnTo>
                  <a:pt x="1248344" y="492905"/>
                </a:lnTo>
                <a:lnTo>
                  <a:pt x="1230556" y="496397"/>
                </a:lnTo>
                <a:lnTo>
                  <a:pt x="1212768" y="499888"/>
                </a:lnTo>
                <a:lnTo>
                  <a:pt x="1195297" y="503697"/>
                </a:lnTo>
                <a:lnTo>
                  <a:pt x="1177509" y="507823"/>
                </a:lnTo>
                <a:lnTo>
                  <a:pt x="1160039" y="512584"/>
                </a:lnTo>
                <a:lnTo>
                  <a:pt x="1142886" y="517344"/>
                </a:lnTo>
                <a:lnTo>
                  <a:pt x="1126051" y="522740"/>
                </a:lnTo>
                <a:lnTo>
                  <a:pt x="1108898" y="528136"/>
                </a:lnTo>
                <a:lnTo>
                  <a:pt x="1092063" y="534166"/>
                </a:lnTo>
                <a:lnTo>
                  <a:pt x="1075545" y="540514"/>
                </a:lnTo>
                <a:lnTo>
                  <a:pt x="1059028" y="546862"/>
                </a:lnTo>
                <a:lnTo>
                  <a:pt x="1042827" y="553527"/>
                </a:lnTo>
                <a:lnTo>
                  <a:pt x="1026627" y="560827"/>
                </a:lnTo>
                <a:lnTo>
                  <a:pt x="1010745" y="568127"/>
                </a:lnTo>
                <a:lnTo>
                  <a:pt x="994863" y="576061"/>
                </a:lnTo>
                <a:lnTo>
                  <a:pt x="978981" y="584313"/>
                </a:lnTo>
                <a:lnTo>
                  <a:pt x="963734" y="592566"/>
                </a:lnTo>
                <a:lnTo>
                  <a:pt x="948487" y="601452"/>
                </a:lnTo>
                <a:lnTo>
                  <a:pt x="933558" y="610339"/>
                </a:lnTo>
                <a:lnTo>
                  <a:pt x="918946" y="619861"/>
                </a:lnTo>
                <a:lnTo>
                  <a:pt x="904334" y="629065"/>
                </a:lnTo>
                <a:lnTo>
                  <a:pt x="889405" y="638904"/>
                </a:lnTo>
                <a:lnTo>
                  <a:pt x="875429" y="649061"/>
                </a:lnTo>
                <a:lnTo>
                  <a:pt x="861135" y="659535"/>
                </a:lnTo>
                <a:lnTo>
                  <a:pt x="847794" y="670326"/>
                </a:lnTo>
                <a:lnTo>
                  <a:pt x="833817" y="681117"/>
                </a:lnTo>
                <a:lnTo>
                  <a:pt x="820476" y="692226"/>
                </a:lnTo>
                <a:lnTo>
                  <a:pt x="807453" y="703652"/>
                </a:lnTo>
                <a:lnTo>
                  <a:pt x="794747" y="715395"/>
                </a:lnTo>
                <a:lnTo>
                  <a:pt x="781723" y="727456"/>
                </a:lnTo>
                <a:lnTo>
                  <a:pt x="769335" y="739834"/>
                </a:lnTo>
                <a:lnTo>
                  <a:pt x="757265" y="752212"/>
                </a:lnTo>
                <a:lnTo>
                  <a:pt x="745194" y="764591"/>
                </a:lnTo>
                <a:lnTo>
                  <a:pt x="733759" y="777603"/>
                </a:lnTo>
                <a:lnTo>
                  <a:pt x="722006" y="790934"/>
                </a:lnTo>
                <a:lnTo>
                  <a:pt x="710571" y="803947"/>
                </a:lnTo>
                <a:lnTo>
                  <a:pt x="699771" y="817594"/>
                </a:lnTo>
                <a:lnTo>
                  <a:pt x="689289" y="831560"/>
                </a:lnTo>
                <a:lnTo>
                  <a:pt x="678807" y="845525"/>
                </a:lnTo>
                <a:lnTo>
                  <a:pt x="668960" y="859807"/>
                </a:lnTo>
                <a:lnTo>
                  <a:pt x="658795" y="874090"/>
                </a:lnTo>
                <a:lnTo>
                  <a:pt x="649266" y="888690"/>
                </a:lnTo>
                <a:lnTo>
                  <a:pt x="640054" y="903607"/>
                </a:lnTo>
                <a:lnTo>
                  <a:pt x="630842" y="918842"/>
                </a:lnTo>
                <a:lnTo>
                  <a:pt x="622266" y="933759"/>
                </a:lnTo>
                <a:lnTo>
                  <a:pt x="614007" y="949311"/>
                </a:lnTo>
                <a:lnTo>
                  <a:pt x="605748" y="965180"/>
                </a:lnTo>
                <a:lnTo>
                  <a:pt x="598125" y="980732"/>
                </a:lnTo>
                <a:lnTo>
                  <a:pt x="590501" y="996602"/>
                </a:lnTo>
                <a:lnTo>
                  <a:pt x="583513" y="1012789"/>
                </a:lnTo>
                <a:lnTo>
                  <a:pt x="576207" y="1028976"/>
                </a:lnTo>
                <a:lnTo>
                  <a:pt x="569854" y="1045480"/>
                </a:lnTo>
                <a:lnTo>
                  <a:pt x="563502" y="1061984"/>
                </a:lnTo>
                <a:lnTo>
                  <a:pt x="557784" y="1079123"/>
                </a:lnTo>
                <a:lnTo>
                  <a:pt x="552066" y="1095945"/>
                </a:lnTo>
                <a:lnTo>
                  <a:pt x="546984" y="1112766"/>
                </a:lnTo>
                <a:lnTo>
                  <a:pt x="541902" y="1130223"/>
                </a:lnTo>
                <a:lnTo>
                  <a:pt x="537455" y="1147362"/>
                </a:lnTo>
                <a:lnTo>
                  <a:pt x="533325" y="1165136"/>
                </a:lnTo>
                <a:lnTo>
                  <a:pt x="529196" y="1182909"/>
                </a:lnTo>
                <a:lnTo>
                  <a:pt x="526019" y="1200683"/>
                </a:lnTo>
                <a:lnTo>
                  <a:pt x="522843" y="1218140"/>
                </a:lnTo>
                <a:lnTo>
                  <a:pt x="519984" y="1236231"/>
                </a:lnTo>
                <a:lnTo>
                  <a:pt x="1062444" y="1288803"/>
                </a:lnTo>
                <a:lnTo>
                  <a:pt x="1064583" y="1278691"/>
                </a:lnTo>
                <a:lnTo>
                  <a:pt x="1069347" y="1262491"/>
                </a:lnTo>
                <a:lnTo>
                  <a:pt x="1074747" y="1246609"/>
                </a:lnTo>
                <a:lnTo>
                  <a:pt x="1080783" y="1231361"/>
                </a:lnTo>
                <a:lnTo>
                  <a:pt x="1087771" y="1216114"/>
                </a:lnTo>
                <a:lnTo>
                  <a:pt x="1095077" y="1201503"/>
                </a:lnTo>
                <a:lnTo>
                  <a:pt x="1103336" y="1187526"/>
                </a:lnTo>
                <a:lnTo>
                  <a:pt x="1112230" y="1173549"/>
                </a:lnTo>
                <a:lnTo>
                  <a:pt x="1121442" y="1160526"/>
                </a:lnTo>
                <a:lnTo>
                  <a:pt x="1131606" y="1147185"/>
                </a:lnTo>
                <a:lnTo>
                  <a:pt x="1142407" y="1135432"/>
                </a:lnTo>
                <a:lnTo>
                  <a:pt x="1153524" y="1123361"/>
                </a:lnTo>
                <a:lnTo>
                  <a:pt x="1165595" y="1112243"/>
                </a:lnTo>
                <a:lnTo>
                  <a:pt x="1177665" y="1101443"/>
                </a:lnTo>
                <a:lnTo>
                  <a:pt x="1190689" y="1091279"/>
                </a:lnTo>
                <a:lnTo>
                  <a:pt x="1204030" y="1081749"/>
                </a:lnTo>
                <a:lnTo>
                  <a:pt x="1218007" y="1073173"/>
                </a:lnTo>
                <a:lnTo>
                  <a:pt x="1231983" y="1064914"/>
                </a:lnTo>
                <a:lnTo>
                  <a:pt x="1246595" y="1057290"/>
                </a:lnTo>
                <a:lnTo>
                  <a:pt x="1261525" y="1050620"/>
                </a:lnTo>
                <a:lnTo>
                  <a:pt x="1277089" y="1044584"/>
                </a:lnTo>
                <a:lnTo>
                  <a:pt x="1292972" y="1039184"/>
                </a:lnTo>
                <a:lnTo>
                  <a:pt x="1309172" y="1034737"/>
                </a:lnTo>
                <a:lnTo>
                  <a:pt x="1319052" y="1032267"/>
                </a:lnTo>
                <a:lnTo>
                  <a:pt x="1266450" y="490366"/>
                </a:lnTo>
                <a:close/>
                <a:moveTo>
                  <a:pt x="1094286" y="0"/>
                </a:moveTo>
                <a:lnTo>
                  <a:pt x="1100957" y="0"/>
                </a:lnTo>
                <a:lnTo>
                  <a:pt x="1107627" y="952"/>
                </a:lnTo>
                <a:lnTo>
                  <a:pt x="1113980" y="2539"/>
                </a:lnTo>
                <a:lnTo>
                  <a:pt x="1120333" y="4761"/>
                </a:lnTo>
                <a:lnTo>
                  <a:pt x="1126368" y="7300"/>
                </a:lnTo>
                <a:lnTo>
                  <a:pt x="1132086" y="10791"/>
                </a:lnTo>
                <a:lnTo>
                  <a:pt x="1137168" y="14600"/>
                </a:lnTo>
                <a:lnTo>
                  <a:pt x="1142568" y="18726"/>
                </a:lnTo>
                <a:lnTo>
                  <a:pt x="1147015" y="23487"/>
                </a:lnTo>
                <a:lnTo>
                  <a:pt x="1151145" y="28882"/>
                </a:lnTo>
                <a:lnTo>
                  <a:pt x="1154956" y="34595"/>
                </a:lnTo>
                <a:lnTo>
                  <a:pt x="1157815" y="40943"/>
                </a:lnTo>
                <a:lnTo>
                  <a:pt x="1160674" y="47291"/>
                </a:lnTo>
                <a:lnTo>
                  <a:pt x="1231191" y="266290"/>
                </a:lnTo>
                <a:lnTo>
                  <a:pt x="1251203" y="263433"/>
                </a:lnTo>
                <a:lnTo>
                  <a:pt x="1271532" y="261211"/>
                </a:lnTo>
                <a:lnTo>
                  <a:pt x="1291544" y="258990"/>
                </a:lnTo>
                <a:lnTo>
                  <a:pt x="1311873" y="257403"/>
                </a:lnTo>
                <a:lnTo>
                  <a:pt x="1332202" y="256133"/>
                </a:lnTo>
                <a:lnTo>
                  <a:pt x="1352531" y="255181"/>
                </a:lnTo>
                <a:lnTo>
                  <a:pt x="1373178" y="254546"/>
                </a:lnTo>
                <a:lnTo>
                  <a:pt x="1393825" y="254546"/>
                </a:lnTo>
                <a:lnTo>
                  <a:pt x="1414154" y="254546"/>
                </a:lnTo>
                <a:lnTo>
                  <a:pt x="1435119" y="255181"/>
                </a:lnTo>
                <a:lnTo>
                  <a:pt x="1455448" y="256133"/>
                </a:lnTo>
                <a:lnTo>
                  <a:pt x="1475778" y="257403"/>
                </a:lnTo>
                <a:lnTo>
                  <a:pt x="1496107" y="258990"/>
                </a:lnTo>
                <a:lnTo>
                  <a:pt x="1515801" y="261211"/>
                </a:lnTo>
                <a:lnTo>
                  <a:pt x="1536130" y="263433"/>
                </a:lnTo>
                <a:lnTo>
                  <a:pt x="1556142" y="266290"/>
                </a:lnTo>
                <a:lnTo>
                  <a:pt x="1627294" y="47291"/>
                </a:lnTo>
                <a:lnTo>
                  <a:pt x="1629835" y="40626"/>
                </a:lnTo>
                <a:lnTo>
                  <a:pt x="1633012" y="34595"/>
                </a:lnTo>
                <a:lnTo>
                  <a:pt x="1636823" y="28882"/>
                </a:lnTo>
                <a:lnTo>
                  <a:pt x="1640953" y="23487"/>
                </a:lnTo>
                <a:lnTo>
                  <a:pt x="1645400" y="18726"/>
                </a:lnTo>
                <a:lnTo>
                  <a:pt x="1650164" y="14600"/>
                </a:lnTo>
                <a:lnTo>
                  <a:pt x="1655882" y="10474"/>
                </a:lnTo>
                <a:lnTo>
                  <a:pt x="1661600" y="7300"/>
                </a:lnTo>
                <a:lnTo>
                  <a:pt x="1667635" y="4761"/>
                </a:lnTo>
                <a:lnTo>
                  <a:pt x="1673670" y="2539"/>
                </a:lnTo>
                <a:lnTo>
                  <a:pt x="1680023" y="952"/>
                </a:lnTo>
                <a:lnTo>
                  <a:pt x="1686694" y="0"/>
                </a:lnTo>
                <a:lnTo>
                  <a:pt x="1693682" y="0"/>
                </a:lnTo>
                <a:lnTo>
                  <a:pt x="1700352" y="317"/>
                </a:lnTo>
                <a:lnTo>
                  <a:pt x="1707023" y="1270"/>
                </a:lnTo>
                <a:lnTo>
                  <a:pt x="1714011" y="2857"/>
                </a:lnTo>
                <a:lnTo>
                  <a:pt x="1934774" y="75221"/>
                </a:lnTo>
                <a:lnTo>
                  <a:pt x="1941762" y="77443"/>
                </a:lnTo>
                <a:lnTo>
                  <a:pt x="1947798" y="80617"/>
                </a:lnTo>
                <a:lnTo>
                  <a:pt x="1953833" y="84108"/>
                </a:lnTo>
                <a:lnTo>
                  <a:pt x="1958915" y="88234"/>
                </a:lnTo>
                <a:lnTo>
                  <a:pt x="1963997" y="93312"/>
                </a:lnTo>
                <a:lnTo>
                  <a:pt x="1968127" y="98073"/>
                </a:lnTo>
                <a:lnTo>
                  <a:pt x="1971621" y="103469"/>
                </a:lnTo>
                <a:lnTo>
                  <a:pt x="1975115" y="108864"/>
                </a:lnTo>
                <a:lnTo>
                  <a:pt x="1977656" y="114895"/>
                </a:lnTo>
                <a:lnTo>
                  <a:pt x="1980197" y="121243"/>
                </a:lnTo>
                <a:lnTo>
                  <a:pt x="1981468" y="127908"/>
                </a:lnTo>
                <a:lnTo>
                  <a:pt x="1982421" y="134573"/>
                </a:lnTo>
                <a:lnTo>
                  <a:pt x="1982738" y="141238"/>
                </a:lnTo>
                <a:lnTo>
                  <a:pt x="1981786" y="148221"/>
                </a:lnTo>
                <a:lnTo>
                  <a:pt x="1980833" y="154886"/>
                </a:lnTo>
                <a:lnTo>
                  <a:pt x="1979244" y="161551"/>
                </a:lnTo>
                <a:lnTo>
                  <a:pt x="1907774" y="380550"/>
                </a:lnTo>
                <a:lnTo>
                  <a:pt x="1925880" y="390389"/>
                </a:lnTo>
                <a:lnTo>
                  <a:pt x="1943986" y="400228"/>
                </a:lnTo>
                <a:lnTo>
                  <a:pt x="1961456" y="410702"/>
                </a:lnTo>
                <a:lnTo>
                  <a:pt x="1978927" y="421175"/>
                </a:lnTo>
                <a:lnTo>
                  <a:pt x="1996397" y="431967"/>
                </a:lnTo>
                <a:lnTo>
                  <a:pt x="2013232" y="443393"/>
                </a:lnTo>
                <a:lnTo>
                  <a:pt x="2029750" y="454501"/>
                </a:lnTo>
                <a:lnTo>
                  <a:pt x="2046585" y="466562"/>
                </a:lnTo>
                <a:lnTo>
                  <a:pt x="2062785" y="478623"/>
                </a:lnTo>
                <a:lnTo>
                  <a:pt x="2078985" y="491001"/>
                </a:lnTo>
                <a:lnTo>
                  <a:pt x="2094867" y="503697"/>
                </a:lnTo>
                <a:lnTo>
                  <a:pt x="2110432" y="516709"/>
                </a:lnTo>
                <a:lnTo>
                  <a:pt x="2125679" y="529723"/>
                </a:lnTo>
                <a:lnTo>
                  <a:pt x="2140925" y="543370"/>
                </a:lnTo>
                <a:lnTo>
                  <a:pt x="2155855" y="557335"/>
                </a:lnTo>
                <a:lnTo>
                  <a:pt x="2170466" y="571301"/>
                </a:lnTo>
                <a:lnTo>
                  <a:pt x="2357242" y="435775"/>
                </a:lnTo>
                <a:lnTo>
                  <a:pt x="2362959" y="431967"/>
                </a:lnTo>
                <a:lnTo>
                  <a:pt x="2369312" y="428793"/>
                </a:lnTo>
                <a:lnTo>
                  <a:pt x="2375347" y="426571"/>
                </a:lnTo>
                <a:lnTo>
                  <a:pt x="2382018" y="424667"/>
                </a:lnTo>
                <a:lnTo>
                  <a:pt x="2388371" y="423397"/>
                </a:lnTo>
                <a:lnTo>
                  <a:pt x="2395041" y="422762"/>
                </a:lnTo>
                <a:lnTo>
                  <a:pt x="2401712" y="422762"/>
                </a:lnTo>
                <a:lnTo>
                  <a:pt x="2408065" y="423397"/>
                </a:lnTo>
                <a:lnTo>
                  <a:pt x="2414418" y="424984"/>
                </a:lnTo>
                <a:lnTo>
                  <a:pt x="2420770" y="426888"/>
                </a:lnTo>
                <a:lnTo>
                  <a:pt x="2426806" y="429428"/>
                </a:lnTo>
                <a:lnTo>
                  <a:pt x="2432841" y="432601"/>
                </a:lnTo>
                <a:lnTo>
                  <a:pt x="2438559" y="436093"/>
                </a:lnTo>
                <a:lnTo>
                  <a:pt x="2443959" y="440854"/>
                </a:lnTo>
                <a:lnTo>
                  <a:pt x="2448406" y="445614"/>
                </a:lnTo>
                <a:lnTo>
                  <a:pt x="2452853" y="451327"/>
                </a:lnTo>
                <a:lnTo>
                  <a:pt x="2589757" y="638904"/>
                </a:lnTo>
                <a:lnTo>
                  <a:pt x="2593569" y="644935"/>
                </a:lnTo>
                <a:lnTo>
                  <a:pt x="2596746" y="650965"/>
                </a:lnTo>
                <a:lnTo>
                  <a:pt x="2599287" y="657313"/>
                </a:lnTo>
                <a:lnTo>
                  <a:pt x="2601193" y="663661"/>
                </a:lnTo>
                <a:lnTo>
                  <a:pt x="2602463" y="670326"/>
                </a:lnTo>
                <a:lnTo>
                  <a:pt x="2602781" y="676991"/>
                </a:lnTo>
                <a:lnTo>
                  <a:pt x="2602781" y="683656"/>
                </a:lnTo>
                <a:lnTo>
                  <a:pt x="2601828" y="690004"/>
                </a:lnTo>
                <a:lnTo>
                  <a:pt x="2600557" y="696352"/>
                </a:lnTo>
                <a:lnTo>
                  <a:pt x="2598652" y="703017"/>
                </a:lnTo>
                <a:lnTo>
                  <a:pt x="2596428" y="709047"/>
                </a:lnTo>
                <a:lnTo>
                  <a:pt x="2592934" y="715078"/>
                </a:lnTo>
                <a:lnTo>
                  <a:pt x="2589122" y="720473"/>
                </a:lnTo>
                <a:lnTo>
                  <a:pt x="2584993" y="725869"/>
                </a:lnTo>
                <a:lnTo>
                  <a:pt x="2580228" y="730630"/>
                </a:lnTo>
                <a:lnTo>
                  <a:pt x="2574828" y="734756"/>
                </a:lnTo>
                <a:lnTo>
                  <a:pt x="2388053" y="870281"/>
                </a:lnTo>
                <a:lnTo>
                  <a:pt x="2396629" y="888372"/>
                </a:lnTo>
                <a:lnTo>
                  <a:pt x="2405524" y="906781"/>
                </a:lnTo>
                <a:lnTo>
                  <a:pt x="2413465" y="925189"/>
                </a:lnTo>
                <a:lnTo>
                  <a:pt x="2421088" y="943598"/>
                </a:lnTo>
                <a:lnTo>
                  <a:pt x="2428712" y="962324"/>
                </a:lnTo>
                <a:lnTo>
                  <a:pt x="2436017" y="981367"/>
                </a:lnTo>
                <a:lnTo>
                  <a:pt x="2442688" y="1000411"/>
                </a:lnTo>
                <a:lnTo>
                  <a:pt x="2449041" y="1019454"/>
                </a:lnTo>
                <a:lnTo>
                  <a:pt x="2455394" y="1039132"/>
                </a:lnTo>
                <a:lnTo>
                  <a:pt x="2461111" y="1058810"/>
                </a:lnTo>
                <a:lnTo>
                  <a:pt x="2466829" y="1078171"/>
                </a:lnTo>
                <a:lnTo>
                  <a:pt x="2471594" y="1098167"/>
                </a:lnTo>
                <a:lnTo>
                  <a:pt x="2476676" y="1118162"/>
                </a:lnTo>
                <a:lnTo>
                  <a:pt x="2480805" y="1138158"/>
                </a:lnTo>
                <a:lnTo>
                  <a:pt x="2484935" y="1158470"/>
                </a:lnTo>
                <a:lnTo>
                  <a:pt x="2488746" y="1178783"/>
                </a:lnTo>
                <a:lnTo>
                  <a:pt x="2718721" y="1178783"/>
                </a:lnTo>
                <a:lnTo>
                  <a:pt x="2725709" y="1179101"/>
                </a:lnTo>
                <a:lnTo>
                  <a:pt x="2732698" y="1180370"/>
                </a:lnTo>
                <a:lnTo>
                  <a:pt x="2739368" y="1181640"/>
                </a:lnTo>
                <a:lnTo>
                  <a:pt x="2745403" y="1184496"/>
                </a:lnTo>
                <a:lnTo>
                  <a:pt x="2751439" y="1187035"/>
                </a:lnTo>
                <a:lnTo>
                  <a:pt x="2757156" y="1190527"/>
                </a:lnTo>
                <a:lnTo>
                  <a:pt x="2762239" y="1194653"/>
                </a:lnTo>
                <a:lnTo>
                  <a:pt x="2767321" y="1199096"/>
                </a:lnTo>
                <a:lnTo>
                  <a:pt x="2771768" y="1203857"/>
                </a:lnTo>
                <a:lnTo>
                  <a:pt x="2775897" y="1209253"/>
                </a:lnTo>
                <a:lnTo>
                  <a:pt x="2779391" y="1214966"/>
                </a:lnTo>
                <a:lnTo>
                  <a:pt x="2782250" y="1220361"/>
                </a:lnTo>
                <a:lnTo>
                  <a:pt x="2784474" y="1226709"/>
                </a:lnTo>
                <a:lnTo>
                  <a:pt x="2786062" y="1233692"/>
                </a:lnTo>
                <a:lnTo>
                  <a:pt x="2787015" y="1240357"/>
                </a:lnTo>
                <a:lnTo>
                  <a:pt x="2787650" y="1247022"/>
                </a:lnTo>
                <a:lnTo>
                  <a:pt x="2787650" y="1479986"/>
                </a:lnTo>
                <a:lnTo>
                  <a:pt x="2787015" y="1486651"/>
                </a:lnTo>
                <a:lnTo>
                  <a:pt x="2786380" y="1493951"/>
                </a:lnTo>
                <a:lnTo>
                  <a:pt x="2784474" y="1500299"/>
                </a:lnTo>
                <a:lnTo>
                  <a:pt x="2782250" y="1506646"/>
                </a:lnTo>
                <a:lnTo>
                  <a:pt x="2779391" y="1512677"/>
                </a:lnTo>
                <a:lnTo>
                  <a:pt x="2775897" y="1518390"/>
                </a:lnTo>
                <a:lnTo>
                  <a:pt x="2771768" y="1523785"/>
                </a:lnTo>
                <a:lnTo>
                  <a:pt x="2767639" y="1528546"/>
                </a:lnTo>
                <a:lnTo>
                  <a:pt x="2762556" y="1532672"/>
                </a:lnTo>
                <a:lnTo>
                  <a:pt x="2757156" y="1536798"/>
                </a:lnTo>
                <a:lnTo>
                  <a:pt x="2751439" y="1540290"/>
                </a:lnTo>
                <a:lnTo>
                  <a:pt x="2745403" y="1543146"/>
                </a:lnTo>
                <a:lnTo>
                  <a:pt x="2739368" y="1545368"/>
                </a:lnTo>
                <a:lnTo>
                  <a:pt x="2732698" y="1546955"/>
                </a:lnTo>
                <a:lnTo>
                  <a:pt x="2725709" y="1548224"/>
                </a:lnTo>
                <a:lnTo>
                  <a:pt x="2719039" y="1548542"/>
                </a:lnTo>
                <a:lnTo>
                  <a:pt x="2488746" y="1548542"/>
                </a:lnTo>
                <a:lnTo>
                  <a:pt x="2484935" y="1568855"/>
                </a:lnTo>
                <a:lnTo>
                  <a:pt x="2480805" y="1589168"/>
                </a:lnTo>
                <a:lnTo>
                  <a:pt x="2476676" y="1609163"/>
                </a:lnTo>
                <a:lnTo>
                  <a:pt x="2471594" y="1629476"/>
                </a:lnTo>
                <a:lnTo>
                  <a:pt x="2466829" y="1648837"/>
                </a:lnTo>
                <a:lnTo>
                  <a:pt x="2461111" y="1668832"/>
                </a:lnTo>
                <a:lnTo>
                  <a:pt x="2455394" y="1688510"/>
                </a:lnTo>
                <a:lnTo>
                  <a:pt x="2449041" y="1707554"/>
                </a:lnTo>
                <a:lnTo>
                  <a:pt x="2442688" y="1726914"/>
                </a:lnTo>
                <a:lnTo>
                  <a:pt x="2436017" y="1745958"/>
                </a:lnTo>
                <a:lnTo>
                  <a:pt x="2428712" y="1764684"/>
                </a:lnTo>
                <a:lnTo>
                  <a:pt x="2421088" y="1783410"/>
                </a:lnTo>
                <a:lnTo>
                  <a:pt x="2413465" y="1802453"/>
                </a:lnTo>
                <a:lnTo>
                  <a:pt x="2405524" y="1820862"/>
                </a:lnTo>
                <a:lnTo>
                  <a:pt x="2396629" y="1838953"/>
                </a:lnTo>
                <a:lnTo>
                  <a:pt x="2388053" y="1857044"/>
                </a:lnTo>
                <a:lnTo>
                  <a:pt x="2574828" y="1992252"/>
                </a:lnTo>
                <a:lnTo>
                  <a:pt x="2580228" y="1996378"/>
                </a:lnTo>
                <a:lnTo>
                  <a:pt x="2584993" y="2001456"/>
                </a:lnTo>
                <a:lnTo>
                  <a:pt x="2589122" y="2006534"/>
                </a:lnTo>
                <a:lnTo>
                  <a:pt x="2592934" y="2012247"/>
                </a:lnTo>
                <a:lnTo>
                  <a:pt x="2596428" y="2018278"/>
                </a:lnTo>
                <a:lnTo>
                  <a:pt x="2598652" y="2024308"/>
                </a:lnTo>
                <a:lnTo>
                  <a:pt x="2600557" y="2030656"/>
                </a:lnTo>
                <a:lnTo>
                  <a:pt x="2601828" y="2037004"/>
                </a:lnTo>
                <a:lnTo>
                  <a:pt x="2602781" y="2043352"/>
                </a:lnTo>
                <a:lnTo>
                  <a:pt x="2602781" y="2050334"/>
                </a:lnTo>
                <a:lnTo>
                  <a:pt x="2602463" y="2056682"/>
                </a:lnTo>
                <a:lnTo>
                  <a:pt x="2601193" y="2063347"/>
                </a:lnTo>
                <a:lnTo>
                  <a:pt x="2599287" y="2069695"/>
                </a:lnTo>
                <a:lnTo>
                  <a:pt x="2596746" y="2076360"/>
                </a:lnTo>
                <a:lnTo>
                  <a:pt x="2593569" y="2082073"/>
                </a:lnTo>
                <a:lnTo>
                  <a:pt x="2589757" y="2087786"/>
                </a:lnTo>
                <a:lnTo>
                  <a:pt x="2452853" y="2276315"/>
                </a:lnTo>
                <a:lnTo>
                  <a:pt x="2448406" y="2281711"/>
                </a:lnTo>
                <a:lnTo>
                  <a:pt x="2443959" y="2286472"/>
                </a:lnTo>
                <a:lnTo>
                  <a:pt x="2438559" y="2290915"/>
                </a:lnTo>
                <a:lnTo>
                  <a:pt x="2432841" y="2294406"/>
                </a:lnTo>
                <a:lnTo>
                  <a:pt x="2426806" y="2297898"/>
                </a:lnTo>
                <a:lnTo>
                  <a:pt x="2420770" y="2300437"/>
                </a:lnTo>
                <a:lnTo>
                  <a:pt x="2414418" y="2302341"/>
                </a:lnTo>
                <a:lnTo>
                  <a:pt x="2408065" y="2303293"/>
                </a:lnTo>
                <a:lnTo>
                  <a:pt x="2401712" y="2304245"/>
                </a:lnTo>
                <a:lnTo>
                  <a:pt x="2395041" y="2304563"/>
                </a:lnTo>
                <a:lnTo>
                  <a:pt x="2388371" y="2303611"/>
                </a:lnTo>
                <a:lnTo>
                  <a:pt x="2381700" y="2302658"/>
                </a:lnTo>
                <a:lnTo>
                  <a:pt x="2375347" y="2300754"/>
                </a:lnTo>
                <a:lnTo>
                  <a:pt x="2368994" y="2298532"/>
                </a:lnTo>
                <a:lnTo>
                  <a:pt x="2362959" y="2295041"/>
                </a:lnTo>
                <a:lnTo>
                  <a:pt x="2357242" y="2291232"/>
                </a:lnTo>
                <a:lnTo>
                  <a:pt x="2170466" y="2156025"/>
                </a:lnTo>
                <a:lnTo>
                  <a:pt x="2155855" y="2170307"/>
                </a:lnTo>
                <a:lnTo>
                  <a:pt x="2140925" y="2183638"/>
                </a:lnTo>
                <a:lnTo>
                  <a:pt x="2125679" y="2197285"/>
                </a:lnTo>
                <a:lnTo>
                  <a:pt x="2110432" y="2210616"/>
                </a:lnTo>
                <a:lnTo>
                  <a:pt x="2094867" y="2223629"/>
                </a:lnTo>
                <a:lnTo>
                  <a:pt x="2078985" y="2236007"/>
                </a:lnTo>
                <a:lnTo>
                  <a:pt x="2062785" y="2248385"/>
                </a:lnTo>
                <a:lnTo>
                  <a:pt x="2046585" y="2260446"/>
                </a:lnTo>
                <a:lnTo>
                  <a:pt x="2030068" y="2272506"/>
                </a:lnTo>
                <a:lnTo>
                  <a:pt x="2013232" y="2283932"/>
                </a:lnTo>
                <a:lnTo>
                  <a:pt x="1996397" y="2295041"/>
                </a:lnTo>
                <a:lnTo>
                  <a:pt x="1978927" y="2306150"/>
                </a:lnTo>
                <a:lnTo>
                  <a:pt x="1961456" y="2316624"/>
                </a:lnTo>
                <a:lnTo>
                  <a:pt x="1943986" y="2327097"/>
                </a:lnTo>
                <a:lnTo>
                  <a:pt x="1925880" y="2336936"/>
                </a:lnTo>
                <a:lnTo>
                  <a:pt x="1907774" y="2346776"/>
                </a:lnTo>
                <a:lnTo>
                  <a:pt x="1979244" y="2565457"/>
                </a:lnTo>
                <a:lnTo>
                  <a:pt x="1980833" y="2572439"/>
                </a:lnTo>
                <a:lnTo>
                  <a:pt x="1981786" y="2579422"/>
                </a:lnTo>
                <a:lnTo>
                  <a:pt x="1982738" y="2586404"/>
                </a:lnTo>
                <a:lnTo>
                  <a:pt x="1982421" y="2592752"/>
                </a:lnTo>
                <a:lnTo>
                  <a:pt x="1981468" y="2599417"/>
                </a:lnTo>
                <a:lnTo>
                  <a:pt x="1980197" y="2605765"/>
                </a:lnTo>
                <a:lnTo>
                  <a:pt x="1977656" y="2612113"/>
                </a:lnTo>
                <a:lnTo>
                  <a:pt x="1975115" y="2618143"/>
                </a:lnTo>
                <a:lnTo>
                  <a:pt x="1971621" y="2623856"/>
                </a:lnTo>
                <a:lnTo>
                  <a:pt x="1968127" y="2629252"/>
                </a:lnTo>
                <a:lnTo>
                  <a:pt x="1963997" y="2634013"/>
                </a:lnTo>
                <a:lnTo>
                  <a:pt x="1958915" y="2638774"/>
                </a:lnTo>
                <a:lnTo>
                  <a:pt x="1953833" y="2642900"/>
                </a:lnTo>
                <a:lnTo>
                  <a:pt x="1948115" y="2646391"/>
                </a:lnTo>
                <a:lnTo>
                  <a:pt x="1941762" y="2649565"/>
                </a:lnTo>
                <a:lnTo>
                  <a:pt x="1935409" y="2652104"/>
                </a:lnTo>
                <a:lnTo>
                  <a:pt x="1714011" y="2724151"/>
                </a:lnTo>
                <a:lnTo>
                  <a:pt x="1707023" y="2725738"/>
                </a:lnTo>
                <a:lnTo>
                  <a:pt x="1700352" y="2727008"/>
                </a:lnTo>
                <a:lnTo>
                  <a:pt x="1693682" y="2727325"/>
                </a:lnTo>
                <a:lnTo>
                  <a:pt x="1686694" y="2727325"/>
                </a:lnTo>
                <a:lnTo>
                  <a:pt x="1680023" y="2726056"/>
                </a:lnTo>
                <a:lnTo>
                  <a:pt x="1673670" y="2724786"/>
                </a:lnTo>
                <a:lnTo>
                  <a:pt x="1667635" y="2722564"/>
                </a:lnTo>
                <a:lnTo>
                  <a:pt x="1661600" y="2719708"/>
                </a:lnTo>
                <a:lnTo>
                  <a:pt x="1655564" y="2716851"/>
                </a:lnTo>
                <a:lnTo>
                  <a:pt x="1650164" y="2712725"/>
                </a:lnTo>
                <a:lnTo>
                  <a:pt x="1645400" y="2708599"/>
                </a:lnTo>
                <a:lnTo>
                  <a:pt x="1640953" y="2703521"/>
                </a:lnTo>
                <a:lnTo>
                  <a:pt x="1636823" y="2698443"/>
                </a:lnTo>
                <a:lnTo>
                  <a:pt x="1633012" y="2692730"/>
                </a:lnTo>
                <a:lnTo>
                  <a:pt x="1629835" y="2686382"/>
                </a:lnTo>
                <a:lnTo>
                  <a:pt x="1627294" y="2680034"/>
                </a:lnTo>
                <a:lnTo>
                  <a:pt x="1556142" y="2460718"/>
                </a:lnTo>
                <a:lnTo>
                  <a:pt x="1536130" y="2463575"/>
                </a:lnTo>
                <a:lnTo>
                  <a:pt x="1516436" y="2465796"/>
                </a:lnTo>
                <a:lnTo>
                  <a:pt x="1496107" y="2467701"/>
                </a:lnTo>
                <a:lnTo>
                  <a:pt x="1475778" y="2469605"/>
                </a:lnTo>
                <a:lnTo>
                  <a:pt x="1455448" y="2470875"/>
                </a:lnTo>
                <a:lnTo>
                  <a:pt x="1435119" y="2471827"/>
                </a:lnTo>
                <a:lnTo>
                  <a:pt x="1414154" y="2472144"/>
                </a:lnTo>
                <a:lnTo>
                  <a:pt x="1393825" y="2472779"/>
                </a:lnTo>
                <a:lnTo>
                  <a:pt x="1373178" y="2472144"/>
                </a:lnTo>
                <a:lnTo>
                  <a:pt x="1352531" y="2471827"/>
                </a:lnTo>
                <a:lnTo>
                  <a:pt x="1332202" y="2470875"/>
                </a:lnTo>
                <a:lnTo>
                  <a:pt x="1311873" y="2469605"/>
                </a:lnTo>
                <a:lnTo>
                  <a:pt x="1291544" y="2467701"/>
                </a:lnTo>
                <a:lnTo>
                  <a:pt x="1271532" y="2465796"/>
                </a:lnTo>
                <a:lnTo>
                  <a:pt x="1251203" y="2463575"/>
                </a:lnTo>
                <a:lnTo>
                  <a:pt x="1231191" y="2460718"/>
                </a:lnTo>
                <a:lnTo>
                  <a:pt x="1160674" y="2680034"/>
                </a:lnTo>
                <a:lnTo>
                  <a:pt x="1157815" y="2686699"/>
                </a:lnTo>
                <a:lnTo>
                  <a:pt x="1154956" y="2692730"/>
                </a:lnTo>
                <a:lnTo>
                  <a:pt x="1151145" y="2698443"/>
                </a:lnTo>
                <a:lnTo>
                  <a:pt x="1147015" y="2703521"/>
                </a:lnTo>
                <a:lnTo>
                  <a:pt x="1142568" y="2708599"/>
                </a:lnTo>
                <a:lnTo>
                  <a:pt x="1137168" y="2712725"/>
                </a:lnTo>
                <a:lnTo>
                  <a:pt x="1132086" y="2716851"/>
                </a:lnTo>
                <a:lnTo>
                  <a:pt x="1126368" y="2719708"/>
                </a:lnTo>
                <a:lnTo>
                  <a:pt x="1120333" y="2722564"/>
                </a:lnTo>
                <a:lnTo>
                  <a:pt x="1113980" y="2724786"/>
                </a:lnTo>
                <a:lnTo>
                  <a:pt x="1107627" y="2726056"/>
                </a:lnTo>
                <a:lnTo>
                  <a:pt x="1100639" y="2727325"/>
                </a:lnTo>
                <a:lnTo>
                  <a:pt x="1094286" y="2727325"/>
                </a:lnTo>
                <a:lnTo>
                  <a:pt x="1087616" y="2727008"/>
                </a:lnTo>
                <a:lnTo>
                  <a:pt x="1080628" y="2725738"/>
                </a:lnTo>
                <a:lnTo>
                  <a:pt x="1073639" y="2723834"/>
                </a:lnTo>
                <a:lnTo>
                  <a:pt x="852558" y="2652104"/>
                </a:lnTo>
                <a:lnTo>
                  <a:pt x="845888" y="2649565"/>
                </a:lnTo>
                <a:lnTo>
                  <a:pt x="839852" y="2646391"/>
                </a:lnTo>
                <a:lnTo>
                  <a:pt x="834135" y="2642900"/>
                </a:lnTo>
                <a:lnTo>
                  <a:pt x="829052" y="2638774"/>
                </a:lnTo>
                <a:lnTo>
                  <a:pt x="823970" y="2634013"/>
                </a:lnTo>
                <a:lnTo>
                  <a:pt x="819523" y="2629252"/>
                </a:lnTo>
                <a:lnTo>
                  <a:pt x="815711" y="2623856"/>
                </a:lnTo>
                <a:lnTo>
                  <a:pt x="812853" y="2618143"/>
                </a:lnTo>
                <a:lnTo>
                  <a:pt x="809676" y="2612113"/>
                </a:lnTo>
                <a:lnTo>
                  <a:pt x="807770" y="2605765"/>
                </a:lnTo>
                <a:lnTo>
                  <a:pt x="806182" y="2599417"/>
                </a:lnTo>
                <a:lnTo>
                  <a:pt x="805229" y="2592752"/>
                </a:lnTo>
                <a:lnTo>
                  <a:pt x="805229" y="2586404"/>
                </a:lnTo>
                <a:lnTo>
                  <a:pt x="805547" y="2579422"/>
                </a:lnTo>
                <a:lnTo>
                  <a:pt x="806817" y="2572439"/>
                </a:lnTo>
                <a:lnTo>
                  <a:pt x="808088" y="2565457"/>
                </a:lnTo>
                <a:lnTo>
                  <a:pt x="879876" y="2346776"/>
                </a:lnTo>
                <a:lnTo>
                  <a:pt x="861770" y="2336936"/>
                </a:lnTo>
                <a:lnTo>
                  <a:pt x="843982" y="2327097"/>
                </a:lnTo>
                <a:lnTo>
                  <a:pt x="826194" y="2316624"/>
                </a:lnTo>
                <a:lnTo>
                  <a:pt x="808723" y="2306150"/>
                </a:lnTo>
                <a:lnTo>
                  <a:pt x="791570" y="2295041"/>
                </a:lnTo>
                <a:lnTo>
                  <a:pt x="774418" y="2283932"/>
                </a:lnTo>
                <a:lnTo>
                  <a:pt x="757900" y="2272506"/>
                </a:lnTo>
                <a:lnTo>
                  <a:pt x="741065" y="2260446"/>
                </a:lnTo>
                <a:lnTo>
                  <a:pt x="724547" y="2248385"/>
                </a:lnTo>
                <a:lnTo>
                  <a:pt x="708665" y="2236007"/>
                </a:lnTo>
                <a:lnTo>
                  <a:pt x="692783" y="2223311"/>
                </a:lnTo>
                <a:lnTo>
                  <a:pt x="677218" y="2210616"/>
                </a:lnTo>
                <a:lnTo>
                  <a:pt x="661654" y="2197285"/>
                </a:lnTo>
                <a:lnTo>
                  <a:pt x="646724" y="2183638"/>
                </a:lnTo>
                <a:lnTo>
                  <a:pt x="631795" y="2169990"/>
                </a:lnTo>
                <a:lnTo>
                  <a:pt x="616866" y="2155707"/>
                </a:lnTo>
                <a:lnTo>
                  <a:pt x="430726" y="2291232"/>
                </a:lnTo>
                <a:lnTo>
                  <a:pt x="424691" y="2295041"/>
                </a:lnTo>
                <a:lnTo>
                  <a:pt x="418655" y="2298532"/>
                </a:lnTo>
                <a:lnTo>
                  <a:pt x="412303" y="2300754"/>
                </a:lnTo>
                <a:lnTo>
                  <a:pt x="405632" y="2302658"/>
                </a:lnTo>
                <a:lnTo>
                  <a:pt x="399279" y="2303611"/>
                </a:lnTo>
                <a:lnTo>
                  <a:pt x="392609" y="2304563"/>
                </a:lnTo>
                <a:lnTo>
                  <a:pt x="385938" y="2304563"/>
                </a:lnTo>
                <a:lnTo>
                  <a:pt x="379585" y="2303611"/>
                </a:lnTo>
                <a:lnTo>
                  <a:pt x="372915" y="2302341"/>
                </a:lnTo>
                <a:lnTo>
                  <a:pt x="366562" y="2300437"/>
                </a:lnTo>
                <a:lnTo>
                  <a:pt x="360527" y="2297898"/>
                </a:lnTo>
                <a:lnTo>
                  <a:pt x="354491" y="2294724"/>
                </a:lnTo>
                <a:lnTo>
                  <a:pt x="349409" y="2290915"/>
                </a:lnTo>
                <a:lnTo>
                  <a:pt x="344009" y="2286472"/>
                </a:lnTo>
                <a:lnTo>
                  <a:pt x="339244" y="2281711"/>
                </a:lnTo>
                <a:lnTo>
                  <a:pt x="334797" y="2276315"/>
                </a:lnTo>
                <a:lnTo>
                  <a:pt x="197575" y="2087786"/>
                </a:lnTo>
                <a:lnTo>
                  <a:pt x="193763" y="2082073"/>
                </a:lnTo>
                <a:lnTo>
                  <a:pt x="190904" y="2076360"/>
                </a:lnTo>
                <a:lnTo>
                  <a:pt x="188363" y="2069695"/>
                </a:lnTo>
                <a:lnTo>
                  <a:pt x="186457" y="2063347"/>
                </a:lnTo>
                <a:lnTo>
                  <a:pt x="185187" y="2056682"/>
                </a:lnTo>
                <a:lnTo>
                  <a:pt x="184869" y="2050334"/>
                </a:lnTo>
                <a:lnTo>
                  <a:pt x="184869" y="2043352"/>
                </a:lnTo>
                <a:lnTo>
                  <a:pt x="185504" y="2037004"/>
                </a:lnTo>
                <a:lnTo>
                  <a:pt x="187092" y="2030656"/>
                </a:lnTo>
                <a:lnTo>
                  <a:pt x="188998" y="2024308"/>
                </a:lnTo>
                <a:lnTo>
                  <a:pt x="191540" y="2018278"/>
                </a:lnTo>
                <a:lnTo>
                  <a:pt x="194716" y="2012247"/>
                </a:lnTo>
                <a:lnTo>
                  <a:pt x="198528" y="2006534"/>
                </a:lnTo>
                <a:lnTo>
                  <a:pt x="202657" y="2001456"/>
                </a:lnTo>
                <a:lnTo>
                  <a:pt x="207422" y="1996695"/>
                </a:lnTo>
                <a:lnTo>
                  <a:pt x="213139" y="1992252"/>
                </a:lnTo>
                <a:lnTo>
                  <a:pt x="399279" y="1857044"/>
                </a:lnTo>
                <a:lnTo>
                  <a:pt x="390703" y="1838953"/>
                </a:lnTo>
                <a:lnTo>
                  <a:pt x="382444" y="1820544"/>
                </a:lnTo>
                <a:lnTo>
                  <a:pt x="374185" y="1802453"/>
                </a:lnTo>
                <a:lnTo>
                  <a:pt x="366244" y="1783410"/>
                </a:lnTo>
                <a:lnTo>
                  <a:pt x="358621" y="1764684"/>
                </a:lnTo>
                <a:lnTo>
                  <a:pt x="351632" y="1745958"/>
                </a:lnTo>
                <a:lnTo>
                  <a:pt x="344962" y="1726914"/>
                </a:lnTo>
                <a:lnTo>
                  <a:pt x="338291" y="1707554"/>
                </a:lnTo>
                <a:lnTo>
                  <a:pt x="332256" y="1688510"/>
                </a:lnTo>
                <a:lnTo>
                  <a:pt x="326221" y="1668832"/>
                </a:lnTo>
                <a:lnTo>
                  <a:pt x="321139" y="1648837"/>
                </a:lnTo>
                <a:lnTo>
                  <a:pt x="315739" y="1629476"/>
                </a:lnTo>
                <a:lnTo>
                  <a:pt x="311292" y="1609163"/>
                </a:lnTo>
                <a:lnTo>
                  <a:pt x="306845" y="1589168"/>
                </a:lnTo>
                <a:lnTo>
                  <a:pt x="303033" y="1568855"/>
                </a:lnTo>
                <a:lnTo>
                  <a:pt x="299221" y="1548542"/>
                </a:lnTo>
                <a:lnTo>
                  <a:pt x="68929" y="1548542"/>
                </a:lnTo>
                <a:lnTo>
                  <a:pt x="61623" y="1548224"/>
                </a:lnTo>
                <a:lnTo>
                  <a:pt x="54952" y="1546955"/>
                </a:lnTo>
                <a:lnTo>
                  <a:pt x="48282" y="1545368"/>
                </a:lnTo>
                <a:lnTo>
                  <a:pt x="41929" y="1543146"/>
                </a:lnTo>
                <a:lnTo>
                  <a:pt x="36211" y="1540290"/>
                </a:lnTo>
                <a:lnTo>
                  <a:pt x="30494" y="1536798"/>
                </a:lnTo>
                <a:lnTo>
                  <a:pt x="24776" y="1532672"/>
                </a:lnTo>
                <a:lnTo>
                  <a:pt x="20329" y="1528546"/>
                </a:lnTo>
                <a:lnTo>
                  <a:pt x="15882" y="1523785"/>
                </a:lnTo>
                <a:lnTo>
                  <a:pt x="11753" y="1518390"/>
                </a:lnTo>
                <a:lnTo>
                  <a:pt x="8259" y="1512677"/>
                </a:lnTo>
                <a:lnTo>
                  <a:pt x="5400" y="1506646"/>
                </a:lnTo>
                <a:lnTo>
                  <a:pt x="2859" y="1500299"/>
                </a:lnTo>
                <a:lnTo>
                  <a:pt x="1588" y="1493951"/>
                </a:lnTo>
                <a:lnTo>
                  <a:pt x="317" y="1486651"/>
                </a:lnTo>
                <a:lnTo>
                  <a:pt x="0" y="1479986"/>
                </a:lnTo>
                <a:lnTo>
                  <a:pt x="0" y="1247022"/>
                </a:lnTo>
                <a:lnTo>
                  <a:pt x="317" y="1240357"/>
                </a:lnTo>
                <a:lnTo>
                  <a:pt x="1588" y="1233692"/>
                </a:lnTo>
                <a:lnTo>
                  <a:pt x="2859" y="1226709"/>
                </a:lnTo>
                <a:lnTo>
                  <a:pt x="5400" y="1220361"/>
                </a:lnTo>
                <a:lnTo>
                  <a:pt x="8259" y="1214966"/>
                </a:lnTo>
                <a:lnTo>
                  <a:pt x="11753" y="1209253"/>
                </a:lnTo>
                <a:lnTo>
                  <a:pt x="15882" y="1203857"/>
                </a:lnTo>
                <a:lnTo>
                  <a:pt x="20329" y="1199096"/>
                </a:lnTo>
                <a:lnTo>
                  <a:pt x="24776" y="1194653"/>
                </a:lnTo>
                <a:lnTo>
                  <a:pt x="30494" y="1190527"/>
                </a:lnTo>
                <a:lnTo>
                  <a:pt x="36211" y="1187035"/>
                </a:lnTo>
                <a:lnTo>
                  <a:pt x="41929" y="1184496"/>
                </a:lnTo>
                <a:lnTo>
                  <a:pt x="48282" y="1181640"/>
                </a:lnTo>
                <a:lnTo>
                  <a:pt x="54952" y="1180370"/>
                </a:lnTo>
                <a:lnTo>
                  <a:pt x="61623" y="1179101"/>
                </a:lnTo>
                <a:lnTo>
                  <a:pt x="68929" y="1178783"/>
                </a:lnTo>
                <a:lnTo>
                  <a:pt x="299221" y="1178783"/>
                </a:lnTo>
                <a:lnTo>
                  <a:pt x="303033" y="1158470"/>
                </a:lnTo>
                <a:lnTo>
                  <a:pt x="306845" y="1138158"/>
                </a:lnTo>
                <a:lnTo>
                  <a:pt x="311292" y="1118162"/>
                </a:lnTo>
                <a:lnTo>
                  <a:pt x="315739" y="1098167"/>
                </a:lnTo>
                <a:lnTo>
                  <a:pt x="321139" y="1078171"/>
                </a:lnTo>
                <a:lnTo>
                  <a:pt x="326221" y="1058493"/>
                </a:lnTo>
                <a:lnTo>
                  <a:pt x="332256" y="1038815"/>
                </a:lnTo>
                <a:lnTo>
                  <a:pt x="338291" y="1019454"/>
                </a:lnTo>
                <a:lnTo>
                  <a:pt x="344962" y="1000411"/>
                </a:lnTo>
                <a:lnTo>
                  <a:pt x="351632" y="981367"/>
                </a:lnTo>
                <a:lnTo>
                  <a:pt x="358621" y="962324"/>
                </a:lnTo>
                <a:lnTo>
                  <a:pt x="366244" y="943598"/>
                </a:lnTo>
                <a:lnTo>
                  <a:pt x="374185" y="924872"/>
                </a:lnTo>
                <a:lnTo>
                  <a:pt x="382444" y="906463"/>
                </a:lnTo>
                <a:lnTo>
                  <a:pt x="390703" y="888372"/>
                </a:lnTo>
                <a:lnTo>
                  <a:pt x="399279" y="870281"/>
                </a:lnTo>
                <a:lnTo>
                  <a:pt x="213139" y="734756"/>
                </a:lnTo>
                <a:lnTo>
                  <a:pt x="207422" y="730312"/>
                </a:lnTo>
                <a:lnTo>
                  <a:pt x="202657" y="725552"/>
                </a:lnTo>
                <a:lnTo>
                  <a:pt x="198528" y="720473"/>
                </a:lnTo>
                <a:lnTo>
                  <a:pt x="194716" y="715078"/>
                </a:lnTo>
                <a:lnTo>
                  <a:pt x="191540" y="709047"/>
                </a:lnTo>
                <a:lnTo>
                  <a:pt x="188998" y="703017"/>
                </a:lnTo>
                <a:lnTo>
                  <a:pt x="187092" y="696352"/>
                </a:lnTo>
                <a:lnTo>
                  <a:pt x="185504" y="690004"/>
                </a:lnTo>
                <a:lnTo>
                  <a:pt x="184869" y="683656"/>
                </a:lnTo>
                <a:lnTo>
                  <a:pt x="184869" y="676991"/>
                </a:lnTo>
                <a:lnTo>
                  <a:pt x="185187" y="670326"/>
                </a:lnTo>
                <a:lnTo>
                  <a:pt x="186457" y="663661"/>
                </a:lnTo>
                <a:lnTo>
                  <a:pt x="188363" y="657313"/>
                </a:lnTo>
                <a:lnTo>
                  <a:pt x="190904" y="650965"/>
                </a:lnTo>
                <a:lnTo>
                  <a:pt x="193763" y="644935"/>
                </a:lnTo>
                <a:lnTo>
                  <a:pt x="197575" y="638904"/>
                </a:lnTo>
                <a:lnTo>
                  <a:pt x="334797" y="451327"/>
                </a:lnTo>
                <a:lnTo>
                  <a:pt x="339244" y="445614"/>
                </a:lnTo>
                <a:lnTo>
                  <a:pt x="344009" y="440854"/>
                </a:lnTo>
                <a:lnTo>
                  <a:pt x="349409" y="436093"/>
                </a:lnTo>
                <a:lnTo>
                  <a:pt x="354491" y="432601"/>
                </a:lnTo>
                <a:lnTo>
                  <a:pt x="360527" y="429428"/>
                </a:lnTo>
                <a:lnTo>
                  <a:pt x="366562" y="426888"/>
                </a:lnTo>
                <a:lnTo>
                  <a:pt x="372915" y="424984"/>
                </a:lnTo>
                <a:lnTo>
                  <a:pt x="379585" y="423397"/>
                </a:lnTo>
                <a:lnTo>
                  <a:pt x="385938" y="422762"/>
                </a:lnTo>
                <a:lnTo>
                  <a:pt x="392609" y="422762"/>
                </a:lnTo>
                <a:lnTo>
                  <a:pt x="399279" y="423397"/>
                </a:lnTo>
                <a:lnTo>
                  <a:pt x="405632" y="424667"/>
                </a:lnTo>
                <a:lnTo>
                  <a:pt x="412303" y="426571"/>
                </a:lnTo>
                <a:lnTo>
                  <a:pt x="418655" y="428793"/>
                </a:lnTo>
                <a:lnTo>
                  <a:pt x="424691" y="431967"/>
                </a:lnTo>
                <a:lnTo>
                  <a:pt x="430726" y="435775"/>
                </a:lnTo>
                <a:lnTo>
                  <a:pt x="616866" y="571301"/>
                </a:lnTo>
                <a:lnTo>
                  <a:pt x="631795" y="557335"/>
                </a:lnTo>
                <a:lnTo>
                  <a:pt x="646724" y="543370"/>
                </a:lnTo>
                <a:lnTo>
                  <a:pt x="661654" y="529723"/>
                </a:lnTo>
                <a:lnTo>
                  <a:pt x="677218" y="516709"/>
                </a:lnTo>
                <a:lnTo>
                  <a:pt x="693101" y="503697"/>
                </a:lnTo>
                <a:lnTo>
                  <a:pt x="708665" y="491001"/>
                </a:lnTo>
                <a:lnTo>
                  <a:pt x="724547" y="478623"/>
                </a:lnTo>
                <a:lnTo>
                  <a:pt x="741065" y="466562"/>
                </a:lnTo>
                <a:lnTo>
                  <a:pt x="757900" y="454501"/>
                </a:lnTo>
                <a:lnTo>
                  <a:pt x="774418" y="443393"/>
                </a:lnTo>
                <a:lnTo>
                  <a:pt x="791570" y="431967"/>
                </a:lnTo>
                <a:lnTo>
                  <a:pt x="808723" y="421175"/>
                </a:lnTo>
                <a:lnTo>
                  <a:pt x="826194" y="410702"/>
                </a:lnTo>
                <a:lnTo>
                  <a:pt x="843982" y="400228"/>
                </a:lnTo>
                <a:lnTo>
                  <a:pt x="861770" y="390389"/>
                </a:lnTo>
                <a:lnTo>
                  <a:pt x="879876" y="380550"/>
                </a:lnTo>
                <a:lnTo>
                  <a:pt x="808088" y="161551"/>
                </a:lnTo>
                <a:lnTo>
                  <a:pt x="806182" y="154886"/>
                </a:lnTo>
                <a:lnTo>
                  <a:pt x="805547" y="147586"/>
                </a:lnTo>
                <a:lnTo>
                  <a:pt x="804911" y="140921"/>
                </a:lnTo>
                <a:lnTo>
                  <a:pt x="805229" y="134573"/>
                </a:lnTo>
                <a:lnTo>
                  <a:pt x="805864" y="127908"/>
                </a:lnTo>
                <a:lnTo>
                  <a:pt x="807770" y="121243"/>
                </a:lnTo>
                <a:lnTo>
                  <a:pt x="809676" y="114895"/>
                </a:lnTo>
                <a:lnTo>
                  <a:pt x="812217" y="109499"/>
                </a:lnTo>
                <a:lnTo>
                  <a:pt x="815711" y="103469"/>
                </a:lnTo>
                <a:lnTo>
                  <a:pt x="819523" y="98073"/>
                </a:lnTo>
                <a:lnTo>
                  <a:pt x="823970" y="93312"/>
                </a:lnTo>
                <a:lnTo>
                  <a:pt x="829052" y="88552"/>
                </a:lnTo>
                <a:lnTo>
                  <a:pt x="834135" y="84426"/>
                </a:lnTo>
                <a:lnTo>
                  <a:pt x="839852" y="80617"/>
                </a:lnTo>
                <a:lnTo>
                  <a:pt x="845888" y="77760"/>
                </a:lnTo>
                <a:lnTo>
                  <a:pt x="852558" y="75221"/>
                </a:lnTo>
                <a:lnTo>
                  <a:pt x="1073957" y="2857"/>
                </a:lnTo>
                <a:lnTo>
                  <a:pt x="1080628" y="1270"/>
                </a:lnTo>
                <a:lnTo>
                  <a:pt x="1087616" y="317"/>
                </a:lnTo>
                <a:lnTo>
                  <a:pt x="1094286" y="0"/>
                </a:lnTo>
                <a:close/>
              </a:path>
            </a:pathLst>
          </a:custGeom>
          <a:solidFill>
            <a:schemeClr val="bg1"/>
          </a:solidFill>
          <a:ln>
            <a:noFill/>
          </a:ln>
          <a:extLst/>
        </p:spPr>
        <p:txBody>
          <a:bodyPr lIns="86550" tIns="43275" rIns="86550" bIns="43275" anchor="ctr"/>
          <a:lstStyle/>
          <a:p>
            <a:endParaRPr lang="zh-CN" altLang="en-US" sz="2438"/>
          </a:p>
        </p:txBody>
      </p:sp>
      <p:sp>
        <p:nvSpPr>
          <p:cNvPr id="10" name="KSO_Shape"/>
          <p:cNvSpPr>
            <a:spLocks noChangeArrowheads="1"/>
          </p:cNvSpPr>
          <p:nvPr/>
        </p:nvSpPr>
        <p:spPr bwMode="auto">
          <a:xfrm>
            <a:off x="2058000" y="4463238"/>
            <a:ext cx="799554" cy="1005060"/>
          </a:xfrm>
          <a:custGeom>
            <a:avLst/>
            <a:gdLst>
              <a:gd name="T0" fmla="*/ 262029 w 3132350"/>
              <a:gd name="T1" fmla="*/ 176852 h 3959240"/>
              <a:gd name="T2" fmla="*/ 297719 w 3132350"/>
              <a:gd name="T3" fmla="*/ 176852 h 3959240"/>
              <a:gd name="T4" fmla="*/ 297719 w 3132350"/>
              <a:gd name="T5" fmla="*/ 263247 h 3959240"/>
              <a:gd name="T6" fmla="*/ 384205 w 3132350"/>
              <a:gd name="T7" fmla="*/ 263247 h 3959240"/>
              <a:gd name="T8" fmla="*/ 384205 w 3132350"/>
              <a:gd name="T9" fmla="*/ 298899 h 3959240"/>
              <a:gd name="T10" fmla="*/ 297719 w 3132350"/>
              <a:gd name="T11" fmla="*/ 298899 h 3959240"/>
              <a:gd name="T12" fmla="*/ 297719 w 3132350"/>
              <a:gd name="T13" fmla="*/ 385293 h 3959240"/>
              <a:gd name="T14" fmla="*/ 262029 w 3132350"/>
              <a:gd name="T15" fmla="*/ 385293 h 3959240"/>
              <a:gd name="T16" fmla="*/ 262029 w 3132350"/>
              <a:gd name="T17" fmla="*/ 298899 h 3959240"/>
              <a:gd name="T18" fmla="*/ 175543 w 3132350"/>
              <a:gd name="T19" fmla="*/ 298899 h 3959240"/>
              <a:gd name="T20" fmla="*/ 175543 w 3132350"/>
              <a:gd name="T21" fmla="*/ 263247 h 3959240"/>
              <a:gd name="T22" fmla="*/ 262029 w 3132350"/>
              <a:gd name="T23" fmla="*/ 263247 h 3959240"/>
              <a:gd name="T24" fmla="*/ 262029 w 3132350"/>
              <a:gd name="T25" fmla="*/ 176852 h 3959240"/>
              <a:gd name="T26" fmla="*/ 281371 w 3132350"/>
              <a:gd name="T27" fmla="*/ 39378 h 3959240"/>
              <a:gd name="T28" fmla="*/ 39420 w 3132350"/>
              <a:gd name="T29" fmla="*/ 281073 h 3959240"/>
              <a:gd name="T30" fmla="*/ 281371 w 3132350"/>
              <a:gd name="T31" fmla="*/ 522767 h 3959240"/>
              <a:gd name="T32" fmla="*/ 523321 w 3132350"/>
              <a:gd name="T33" fmla="*/ 281073 h 3959240"/>
              <a:gd name="T34" fmla="*/ 281371 w 3132350"/>
              <a:gd name="T35" fmla="*/ 39378 h 3959240"/>
              <a:gd name="T36" fmla="*/ 281371 w 3132350"/>
              <a:gd name="T37" fmla="*/ 0 h 3959240"/>
              <a:gd name="T38" fmla="*/ 562741 w 3132350"/>
              <a:gd name="T39" fmla="*/ 281073 h 3959240"/>
              <a:gd name="T40" fmla="*/ 453673 w 3132350"/>
              <a:gd name="T41" fmla="*/ 502949 h 3959240"/>
              <a:gd name="T42" fmla="*/ 512641 w 3132350"/>
              <a:gd name="T43" fmla="*/ 594407 h 3959240"/>
              <a:gd name="T44" fmla="*/ 530675 w 3132350"/>
              <a:gd name="T45" fmla="*/ 581501 h 3959240"/>
              <a:gd name="T46" fmla="*/ 814139 w 3132350"/>
              <a:gd name="T47" fmla="*/ 985995 h 3959240"/>
              <a:gd name="T48" fmla="*/ 754314 w 3132350"/>
              <a:gd name="T49" fmla="*/ 1029721 h 3959240"/>
              <a:gd name="T50" fmla="*/ 464910 w 3132350"/>
              <a:gd name="T51" fmla="*/ 628567 h 3959240"/>
              <a:gd name="T52" fmla="*/ 482107 w 3132350"/>
              <a:gd name="T53" fmla="*/ 616260 h 3959240"/>
              <a:gd name="T54" fmla="*/ 422572 w 3132350"/>
              <a:gd name="T55" fmla="*/ 523923 h 3959240"/>
              <a:gd name="T56" fmla="*/ 281371 w 3132350"/>
              <a:gd name="T57" fmla="*/ 562146 h 3959240"/>
              <a:gd name="T58" fmla="*/ 0 w 3132350"/>
              <a:gd name="T59" fmla="*/ 281073 h 3959240"/>
              <a:gd name="T60" fmla="*/ 281371 w 3132350"/>
              <a:gd name="T61" fmla="*/ 0 h 39592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132350"/>
              <a:gd name="T94" fmla="*/ 0 h 3959240"/>
              <a:gd name="T95" fmla="*/ 3132350 w 3132350"/>
              <a:gd name="T96" fmla="*/ 3959240 h 39592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132350" h="3959240">
                <a:moveTo>
                  <a:pt x="1005872" y="679617"/>
                </a:moveTo>
                <a:lnTo>
                  <a:pt x="1142879" y="679617"/>
                </a:lnTo>
                <a:lnTo>
                  <a:pt x="1142879" y="1011617"/>
                </a:lnTo>
                <a:lnTo>
                  <a:pt x="1474879" y="1011617"/>
                </a:lnTo>
                <a:lnTo>
                  <a:pt x="1474879" y="1148624"/>
                </a:lnTo>
                <a:lnTo>
                  <a:pt x="1142879" y="1148624"/>
                </a:lnTo>
                <a:lnTo>
                  <a:pt x="1142879" y="1480624"/>
                </a:lnTo>
                <a:lnTo>
                  <a:pt x="1005872" y="1480624"/>
                </a:lnTo>
                <a:lnTo>
                  <a:pt x="1005872" y="1148624"/>
                </a:lnTo>
                <a:lnTo>
                  <a:pt x="673872" y="1148624"/>
                </a:lnTo>
                <a:lnTo>
                  <a:pt x="673872" y="1011617"/>
                </a:lnTo>
                <a:lnTo>
                  <a:pt x="1005872" y="1011617"/>
                </a:lnTo>
                <a:lnTo>
                  <a:pt x="1005872" y="679617"/>
                </a:lnTo>
                <a:close/>
                <a:moveTo>
                  <a:pt x="1080120" y="151325"/>
                </a:moveTo>
                <a:cubicBezTo>
                  <a:pt x="567161" y="151325"/>
                  <a:pt x="151325" y="567161"/>
                  <a:pt x="151325" y="1080120"/>
                </a:cubicBezTo>
                <a:cubicBezTo>
                  <a:pt x="151325" y="1593079"/>
                  <a:pt x="567161" y="2008915"/>
                  <a:pt x="1080120" y="2008915"/>
                </a:cubicBezTo>
                <a:cubicBezTo>
                  <a:pt x="1593079" y="2008915"/>
                  <a:pt x="2008915" y="1593079"/>
                  <a:pt x="2008915" y="1080120"/>
                </a:cubicBezTo>
                <a:cubicBezTo>
                  <a:pt x="2008915" y="567161"/>
                  <a:pt x="1593079" y="151325"/>
                  <a:pt x="1080120" y="151325"/>
                </a:cubicBezTo>
                <a:close/>
                <a:moveTo>
                  <a:pt x="1080120" y="0"/>
                </a:moveTo>
                <a:cubicBezTo>
                  <a:pt x="1676654" y="0"/>
                  <a:pt x="2160240" y="483586"/>
                  <a:pt x="2160240" y="1080120"/>
                </a:cubicBezTo>
                <a:cubicBezTo>
                  <a:pt x="2160240" y="1427165"/>
                  <a:pt x="1996568" y="1735982"/>
                  <a:pt x="1741553" y="1932755"/>
                </a:cubicBezTo>
                <a:lnTo>
                  <a:pt x="1967917" y="2284217"/>
                </a:lnTo>
                <a:lnTo>
                  <a:pt x="2037145" y="2234618"/>
                </a:lnTo>
                <a:cubicBezTo>
                  <a:pt x="2913254" y="2995439"/>
                  <a:pt x="3181132" y="3578954"/>
                  <a:pt x="3125302" y="3789029"/>
                </a:cubicBezTo>
                <a:cubicBezTo>
                  <a:pt x="3106500" y="3931371"/>
                  <a:pt x="2976322" y="3969409"/>
                  <a:pt x="2895645" y="3957062"/>
                </a:cubicBezTo>
                <a:cubicBezTo>
                  <a:pt x="2363446" y="3830214"/>
                  <a:pt x="1961795" y="2830323"/>
                  <a:pt x="1784689" y="2415489"/>
                </a:cubicBezTo>
                <a:lnTo>
                  <a:pt x="1850702" y="2368194"/>
                </a:lnTo>
                <a:lnTo>
                  <a:pt x="1622163" y="2013355"/>
                </a:lnTo>
                <a:cubicBezTo>
                  <a:pt x="1463260" y="2107083"/>
                  <a:pt x="1277898" y="2160240"/>
                  <a:pt x="1080120" y="2160240"/>
                </a:cubicBezTo>
                <a:cubicBezTo>
                  <a:pt x="483586" y="2160240"/>
                  <a:pt x="0" y="1676654"/>
                  <a:pt x="0" y="1080120"/>
                </a:cubicBezTo>
                <a:cubicBezTo>
                  <a:pt x="0" y="483586"/>
                  <a:pt x="483586" y="0"/>
                  <a:pt x="1080120" y="0"/>
                </a:cubicBezTo>
                <a:close/>
              </a:path>
            </a:pathLst>
          </a:custGeom>
          <a:solidFill>
            <a:schemeClr val="bg1"/>
          </a:solidFill>
          <a:ln>
            <a:noFill/>
          </a:ln>
          <a:extLst/>
        </p:spPr>
        <p:txBody>
          <a:bodyPr lIns="86550" tIns="43275" rIns="86550" bIns="43275" anchor="ctr"/>
          <a:lstStyle/>
          <a:p>
            <a:endParaRPr lang="zh-CN" altLang="en-US" sz="2438"/>
          </a:p>
        </p:txBody>
      </p:sp>
      <p:sp>
        <p:nvSpPr>
          <p:cNvPr id="11" name="矩形 33"/>
          <p:cNvSpPr>
            <a:spLocks noChangeArrowheads="1"/>
          </p:cNvSpPr>
          <p:nvPr/>
        </p:nvSpPr>
        <p:spPr bwMode="auto">
          <a:xfrm>
            <a:off x="3117333" y="1730842"/>
            <a:ext cx="6699020" cy="702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550" tIns="43275" rIns="86550" bIns="43275">
            <a:spAutoFit/>
          </a:bodyPr>
          <a:lstStyle/>
          <a:p>
            <a:pPr>
              <a:buFont typeface="Arial" pitchFamily="34" charset="0"/>
              <a:buNone/>
            </a:pPr>
            <a:r>
              <a:rPr lang="zh-CN" altLang="en-US" sz="2000" dirty="0">
                <a:solidFill>
                  <a:schemeClr val="bg1"/>
                </a:solidFill>
                <a:latin typeface="微软雅黑" pitchFamily="34" charset="-122"/>
                <a:ea typeface="微软雅黑" pitchFamily="34" charset="-122"/>
                <a:sym typeface="微软雅黑" pitchFamily="34" charset="-122"/>
              </a:rPr>
              <a:t>根据用户需求与一定算法，运用特定策略从互联网检索出制定信息反馈给用户的一门检索技术</a:t>
            </a:r>
            <a:endParaRPr lang="zh-CN" altLang="en-US" sz="2000" dirty="0">
              <a:solidFill>
                <a:schemeClr val="bg1"/>
              </a:solidFill>
              <a:sym typeface="宋体" pitchFamily="2" charset="-122"/>
            </a:endParaRPr>
          </a:p>
        </p:txBody>
      </p:sp>
      <p:sp>
        <p:nvSpPr>
          <p:cNvPr id="12" name="TextBox 4"/>
          <p:cNvSpPr>
            <a:spLocks noChangeArrowheads="1"/>
          </p:cNvSpPr>
          <p:nvPr/>
        </p:nvSpPr>
        <p:spPr bwMode="auto">
          <a:xfrm>
            <a:off x="4339996" y="1195632"/>
            <a:ext cx="2652475" cy="57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86550" tIns="43275" rIns="86550" bIns="43275">
            <a:spAutoFit/>
          </a:bodyPr>
          <a:lstStyle/>
          <a:p>
            <a:pPr algn="ctr">
              <a:lnSpc>
                <a:spcPct val="150000"/>
              </a:lnSpc>
              <a:buFont typeface="Arial" pitchFamily="34" charset="0"/>
              <a:buNone/>
            </a:pPr>
            <a:r>
              <a:rPr lang="zh-CN" altLang="en-US" sz="2400" b="1" dirty="0">
                <a:solidFill>
                  <a:schemeClr val="bg1"/>
                </a:solidFill>
                <a:latin typeface="Franklin Gothic Book" pitchFamily="34" charset="0"/>
                <a:ea typeface="微软雅黑" pitchFamily="34" charset="-122"/>
                <a:sym typeface="Franklin Gothic Book" pitchFamily="34" charset="0"/>
              </a:rPr>
              <a:t>搜索引擎</a:t>
            </a:r>
            <a:endParaRPr lang="en-US" sz="2400" b="1" dirty="0">
              <a:solidFill>
                <a:schemeClr val="bg1"/>
              </a:solidFill>
              <a:latin typeface="Franklin Gothic Book" pitchFamily="34" charset="0"/>
              <a:ea typeface="微软雅黑" pitchFamily="34" charset="-122"/>
              <a:sym typeface="Franklin Gothic Book" pitchFamily="34" charset="0"/>
            </a:endParaRPr>
          </a:p>
        </p:txBody>
      </p:sp>
      <p:sp>
        <p:nvSpPr>
          <p:cNvPr id="13" name="矩形 35"/>
          <p:cNvSpPr>
            <a:spLocks noChangeArrowheads="1"/>
          </p:cNvSpPr>
          <p:nvPr/>
        </p:nvSpPr>
        <p:spPr bwMode="auto">
          <a:xfrm>
            <a:off x="3247997" y="3270178"/>
            <a:ext cx="6339756" cy="101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550" tIns="43275" rIns="86550" bIns="43275">
            <a:spAutoFit/>
          </a:bodyPr>
          <a:lstStyle/>
          <a:p>
            <a:pPr>
              <a:buFont typeface="Arial" pitchFamily="34" charset="0"/>
              <a:buNone/>
            </a:pPr>
            <a:r>
              <a:rPr lang="zh-CN" altLang="en-US" sz="2000" dirty="0">
                <a:solidFill>
                  <a:schemeClr val="bg1"/>
                </a:solidFill>
                <a:latin typeface="微软雅黑" pitchFamily="34" charset="-122"/>
                <a:ea typeface="微软雅黑" pitchFamily="34" charset="-122"/>
                <a:sym typeface="微软雅黑" pitchFamily="34" charset="-122"/>
              </a:rPr>
              <a:t>搜索引擎的一种，主要采用全文检索的方式进行搜索。</a:t>
            </a:r>
            <a:endParaRPr lang="en-US" altLang="zh-CN" sz="2000" dirty="0">
              <a:solidFill>
                <a:schemeClr val="bg1"/>
              </a:solidFill>
              <a:latin typeface="微软雅黑" pitchFamily="34" charset="-122"/>
              <a:ea typeface="微软雅黑" pitchFamily="34" charset="-122"/>
              <a:sym typeface="微软雅黑" pitchFamily="34" charset="-122"/>
            </a:endParaRPr>
          </a:p>
          <a:p>
            <a:pPr>
              <a:buFont typeface="Arial" pitchFamily="34" charset="0"/>
              <a:buNone/>
            </a:pPr>
            <a:r>
              <a:rPr lang="zh-CN" altLang="en-US" sz="2000" dirty="0">
                <a:solidFill>
                  <a:schemeClr val="bg1"/>
                </a:solidFill>
                <a:latin typeface="微软雅黑" pitchFamily="34" charset="-122"/>
                <a:ea typeface="微软雅黑" pitchFamily="34" charset="-122"/>
                <a:sym typeface="微软雅黑" pitchFamily="34" charset="-122"/>
              </a:rPr>
              <a:t>代表：百度、谷歌</a:t>
            </a:r>
          </a:p>
          <a:p>
            <a:pPr>
              <a:buFont typeface="Arial" pitchFamily="34" charset="0"/>
              <a:buNone/>
            </a:pPr>
            <a:endParaRPr lang="en-US" sz="2000" dirty="0">
              <a:solidFill>
                <a:schemeClr val="bg1"/>
              </a:solidFill>
              <a:latin typeface="微软雅黑" pitchFamily="34" charset="-122"/>
              <a:ea typeface="微软雅黑" pitchFamily="34" charset="-122"/>
              <a:sym typeface="微软雅黑" pitchFamily="34" charset="-122"/>
            </a:endParaRPr>
          </a:p>
        </p:txBody>
      </p:sp>
      <p:sp>
        <p:nvSpPr>
          <p:cNvPr id="14" name="TextBox 4"/>
          <p:cNvSpPr>
            <a:spLocks noChangeArrowheads="1"/>
          </p:cNvSpPr>
          <p:nvPr/>
        </p:nvSpPr>
        <p:spPr bwMode="auto">
          <a:xfrm>
            <a:off x="4339997" y="2734969"/>
            <a:ext cx="2841852" cy="583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86550" tIns="43275" rIns="86550" bIns="43275">
            <a:spAutoFit/>
          </a:bodyPr>
          <a:lstStyle/>
          <a:p>
            <a:pPr algn="ctr">
              <a:lnSpc>
                <a:spcPct val="150000"/>
              </a:lnSpc>
            </a:pPr>
            <a:r>
              <a:rPr lang="zh-CN" altLang="en-US" sz="2400" b="1" dirty="0">
                <a:solidFill>
                  <a:schemeClr val="bg1"/>
                </a:solidFill>
                <a:latin typeface="Franklin Gothic Book" pitchFamily="34" charset="0"/>
                <a:ea typeface="微软雅黑" pitchFamily="34" charset="-122"/>
                <a:sym typeface="Franklin Gothic Book" pitchFamily="34" charset="0"/>
              </a:rPr>
              <a:t>全文搜索引擎</a:t>
            </a:r>
            <a:endParaRPr lang="en-US" sz="2400" b="1" dirty="0">
              <a:solidFill>
                <a:schemeClr val="bg1"/>
              </a:solidFill>
              <a:latin typeface="Franklin Gothic Book" pitchFamily="34" charset="0"/>
              <a:ea typeface="微软雅黑" pitchFamily="34" charset="-122"/>
              <a:sym typeface="Franklin Gothic Book" pitchFamily="34" charset="0"/>
            </a:endParaRPr>
          </a:p>
        </p:txBody>
      </p:sp>
      <p:sp>
        <p:nvSpPr>
          <p:cNvPr id="15" name="矩形 37"/>
          <p:cNvSpPr>
            <a:spLocks noChangeArrowheads="1"/>
          </p:cNvSpPr>
          <p:nvPr/>
        </p:nvSpPr>
        <p:spPr bwMode="auto">
          <a:xfrm>
            <a:off x="3117332" y="4817256"/>
            <a:ext cx="6699021" cy="162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550" tIns="43275" rIns="86550" bIns="43275">
            <a:spAutoFit/>
          </a:bodyPr>
          <a:lstStyle/>
          <a:p>
            <a:pPr>
              <a:buFont typeface="Arial" pitchFamily="34" charset="0"/>
              <a:buNone/>
            </a:pPr>
            <a:r>
              <a:rPr lang="zh-CN" altLang="en-US" sz="2000" dirty="0">
                <a:solidFill>
                  <a:schemeClr val="bg1"/>
                </a:solidFill>
                <a:latin typeface="微软雅黑" pitchFamily="34" charset="-122"/>
                <a:ea typeface="微软雅黑" pitchFamily="34" charset="-122"/>
                <a:sym typeface="微软雅黑" pitchFamily="34" charset="-122"/>
              </a:rPr>
              <a:t>计算机索引程序通过扫描文章中的每一个词，对每一个词建立一个索引，指明该词在文章中出现的次数和位置；当用户查询时，检索程序就根据事先建立的索引进行查找，并将查找的结果反馈给用户的检索方式。</a:t>
            </a:r>
            <a:endParaRPr lang="en-US" sz="2000" dirty="0">
              <a:solidFill>
                <a:schemeClr val="bg1"/>
              </a:solidFill>
              <a:latin typeface="微软雅黑" pitchFamily="34" charset="-122"/>
              <a:ea typeface="微软雅黑" pitchFamily="34" charset="-122"/>
              <a:sym typeface="微软雅黑" pitchFamily="34" charset="-122"/>
            </a:endParaRPr>
          </a:p>
          <a:p>
            <a:pPr>
              <a:buFont typeface="Arial" pitchFamily="34" charset="0"/>
              <a:buNone/>
            </a:pPr>
            <a:r>
              <a:rPr lang="zh-CN" altLang="en-US" sz="2000" dirty="0">
                <a:solidFill>
                  <a:schemeClr val="bg1"/>
                </a:solidFill>
                <a:latin typeface="微软雅黑" pitchFamily="34" charset="-122"/>
                <a:ea typeface="微软雅黑" pitchFamily="34" charset="-122"/>
                <a:sym typeface="微软雅黑" pitchFamily="34" charset="-122"/>
              </a:rPr>
              <a:t>简而言之，就是先建立索引，再对索引进行搜索的过程。</a:t>
            </a:r>
            <a:endParaRPr lang="en-US" sz="2000" dirty="0">
              <a:solidFill>
                <a:schemeClr val="bg1"/>
              </a:solidFill>
              <a:latin typeface="微软雅黑" pitchFamily="34" charset="-122"/>
              <a:ea typeface="微软雅黑" pitchFamily="34" charset="-122"/>
              <a:sym typeface="微软雅黑" pitchFamily="34" charset="-122"/>
            </a:endParaRPr>
          </a:p>
        </p:txBody>
      </p:sp>
      <p:sp>
        <p:nvSpPr>
          <p:cNvPr id="16" name="TextBox 4"/>
          <p:cNvSpPr>
            <a:spLocks noChangeArrowheads="1"/>
          </p:cNvSpPr>
          <p:nvPr/>
        </p:nvSpPr>
        <p:spPr bwMode="auto">
          <a:xfrm>
            <a:off x="4400666" y="4282050"/>
            <a:ext cx="3000259" cy="583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86550" tIns="43275" rIns="86550" bIns="43275">
            <a:spAutoFit/>
          </a:bodyPr>
          <a:lstStyle/>
          <a:p>
            <a:pPr algn="ctr">
              <a:lnSpc>
                <a:spcPct val="150000"/>
              </a:lnSpc>
              <a:buFont typeface="Arial" pitchFamily="34" charset="0"/>
              <a:buNone/>
            </a:pPr>
            <a:r>
              <a:rPr lang="zh-CN" altLang="en-US" sz="2400" b="1" dirty="0">
                <a:solidFill>
                  <a:schemeClr val="bg1"/>
                </a:solidFill>
                <a:latin typeface="Franklin Gothic Book" pitchFamily="34" charset="0"/>
                <a:ea typeface="微软雅黑" pitchFamily="34" charset="-122"/>
                <a:sym typeface="Franklin Gothic Book" pitchFamily="34" charset="0"/>
              </a:rPr>
              <a:t>全文检索</a:t>
            </a:r>
            <a:endParaRPr lang="en-US" sz="2400" b="1" dirty="0">
              <a:solidFill>
                <a:schemeClr val="bg1"/>
              </a:solidFill>
              <a:latin typeface="Franklin Gothic Book" pitchFamily="34" charset="0"/>
              <a:ea typeface="微软雅黑" pitchFamily="34" charset="-122"/>
              <a:sym typeface="Franklin Gothic Book" pitchFamily="34" charset="0"/>
            </a:endParaRPr>
          </a:p>
        </p:txBody>
      </p:sp>
      <p:sp>
        <p:nvSpPr>
          <p:cNvPr id="18" name="标题 1"/>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schemeClr val="tx1"/>
                </a:solidFill>
                <a:effectLst/>
                <a:uLnTx/>
                <a:uFillTx/>
                <a:latin typeface="+mn-ea"/>
                <a:ea typeface="+mn-ea"/>
                <a:cs typeface="+mj-cs"/>
              </a:rPr>
              <a:t>搜索引擎介绍</a:t>
            </a:r>
          </a:p>
        </p:txBody>
      </p:sp>
    </p:spTree>
    <p:extLst>
      <p:ext uri="{BB962C8B-B14F-4D97-AF65-F5344CB8AC3E}">
        <p14:creationId xmlns:p14="http://schemas.microsoft.com/office/powerpoint/2010/main" val="2510358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898124-BD6E-4EAA-8D93-1A47C1E563F7}"/>
              </a:ext>
            </a:extLst>
          </p:cNvPr>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schemeClr val="tx1"/>
                </a:solidFill>
                <a:effectLst/>
                <a:uLnTx/>
                <a:uFillTx/>
                <a:latin typeface="+mn-ea"/>
                <a:ea typeface="+mn-ea"/>
                <a:cs typeface="+mj-cs"/>
              </a:rPr>
              <a:t>正排索引</a:t>
            </a:r>
            <a:r>
              <a:rPr kumimoji="0" lang="en-US" altLang="zh-CN" b="1" i="0" u="none" strike="noStrike" kern="1200" cap="none" spc="0" normalizeH="0" baseline="0" noProof="0" dirty="0">
                <a:ln>
                  <a:noFill/>
                </a:ln>
                <a:solidFill>
                  <a:schemeClr val="tx1"/>
                </a:solidFill>
                <a:effectLst/>
                <a:uLnTx/>
                <a:uFillTx/>
                <a:latin typeface="+mn-ea"/>
                <a:ea typeface="+mn-ea"/>
                <a:cs typeface="+mj-cs"/>
              </a:rPr>
              <a:t>VS</a:t>
            </a:r>
            <a:r>
              <a:rPr kumimoji="0" lang="zh-CN" altLang="en-US" b="1" i="0" u="none" strike="noStrike" kern="1200" cap="none" spc="0" normalizeH="0" baseline="0" noProof="0" dirty="0">
                <a:ln>
                  <a:noFill/>
                </a:ln>
                <a:solidFill>
                  <a:schemeClr val="tx1"/>
                </a:solidFill>
                <a:effectLst/>
                <a:uLnTx/>
                <a:uFillTx/>
                <a:latin typeface="+mn-ea"/>
                <a:ea typeface="+mn-ea"/>
                <a:cs typeface="+mj-cs"/>
              </a:rPr>
              <a:t>倒排索引</a:t>
            </a:r>
          </a:p>
        </p:txBody>
      </p:sp>
      <p:sp>
        <p:nvSpPr>
          <p:cNvPr id="3" name="文本框 2">
            <a:extLst>
              <a:ext uri="{FF2B5EF4-FFF2-40B4-BE49-F238E27FC236}">
                <a16:creationId xmlns:a16="http://schemas.microsoft.com/office/drawing/2014/main" id="{D5A52E67-BAF5-42F9-B445-101F82B4AB56}"/>
              </a:ext>
            </a:extLst>
          </p:cNvPr>
          <p:cNvSpPr txBox="1"/>
          <p:nvPr/>
        </p:nvSpPr>
        <p:spPr>
          <a:xfrm>
            <a:off x="645459" y="1021976"/>
            <a:ext cx="11335870" cy="5570756"/>
          </a:xfrm>
          <a:prstGeom prst="rect">
            <a:avLst/>
          </a:prstGeom>
          <a:noFill/>
        </p:spPr>
        <p:txBody>
          <a:bodyPr wrap="square" rtlCol="0">
            <a:spAutoFit/>
          </a:bodyPr>
          <a:lstStyle/>
          <a:p>
            <a:r>
              <a:rPr lang="zh-CN" altLang="en-US" sz="2400" b="1" dirty="0">
                <a:latin typeface="+mn-ea"/>
              </a:rPr>
              <a:t>正排索引</a:t>
            </a:r>
            <a:r>
              <a:rPr lang="en-US" altLang="zh-CN" sz="2400" b="1" dirty="0">
                <a:latin typeface="+mn-ea"/>
              </a:rPr>
              <a:t>(Forward Index)</a:t>
            </a:r>
            <a:endParaRPr lang="en-US" altLang="zh-CN" sz="2000" b="1" dirty="0">
              <a:latin typeface="+mn-ea"/>
            </a:endParaRPr>
          </a:p>
          <a:p>
            <a:r>
              <a:rPr lang="zh-CN" altLang="en-US" sz="2000" b="1" dirty="0">
                <a:latin typeface="+mn-ea"/>
              </a:rPr>
              <a:t>概念：</a:t>
            </a:r>
            <a:r>
              <a:rPr lang="zh-CN" altLang="en-US" sz="2000" dirty="0">
                <a:latin typeface="+mn-ea"/>
              </a:rPr>
              <a:t>正排索引是以文档的</a:t>
            </a:r>
            <a:r>
              <a:rPr lang="en-US" altLang="zh-CN" sz="2000" dirty="0">
                <a:latin typeface="+mn-ea"/>
              </a:rPr>
              <a:t>ID</a:t>
            </a:r>
            <a:r>
              <a:rPr lang="zh-CN" altLang="en-US" sz="2000" dirty="0">
                <a:latin typeface="+mn-ea"/>
              </a:rPr>
              <a:t>为关键字，表中记录文档中每个字的位置信息，查找时扫描表中每个文档中字的信息，直到找到所有包含查询关键字的文档。</a:t>
            </a:r>
            <a:endParaRPr lang="en-US" altLang="zh-CN" sz="2000" dirty="0">
              <a:latin typeface="+mn-ea"/>
            </a:endParaRPr>
          </a:p>
          <a:p>
            <a:r>
              <a:rPr lang="zh-CN" altLang="en-US" sz="2000" b="1" dirty="0">
                <a:latin typeface="+mn-ea"/>
              </a:rPr>
              <a:t>优点：</a:t>
            </a:r>
            <a:r>
              <a:rPr lang="zh-CN" altLang="en-US" sz="2000" dirty="0">
                <a:latin typeface="+mn-ea"/>
              </a:rPr>
              <a:t>建立索引的时候结构比较简单，易于维护</a:t>
            </a:r>
            <a:endParaRPr lang="en-US" altLang="zh-CN" sz="2000" dirty="0">
              <a:latin typeface="+mn-ea"/>
            </a:endParaRPr>
          </a:p>
          <a:p>
            <a:r>
              <a:rPr lang="zh-CN" altLang="en-US" sz="2000" b="1" dirty="0">
                <a:latin typeface="+mn-ea"/>
              </a:rPr>
              <a:t>缺点：</a:t>
            </a:r>
            <a:r>
              <a:rPr lang="zh-CN" altLang="en-US" sz="2000" dirty="0">
                <a:latin typeface="+mn-ea"/>
              </a:rPr>
              <a:t>搜索耗时太长</a:t>
            </a:r>
            <a:endParaRPr lang="en-US" altLang="zh-CN" sz="2000" dirty="0">
              <a:latin typeface="+mn-ea"/>
            </a:endParaRPr>
          </a:p>
          <a:p>
            <a:r>
              <a:rPr lang="zh-CN" altLang="en-US" sz="2000" b="1" dirty="0">
                <a:latin typeface="+mn-ea"/>
              </a:rPr>
              <a:t>代表：</a:t>
            </a:r>
            <a:r>
              <a:rPr lang="en-US" altLang="zh-CN" sz="2000" dirty="0">
                <a:latin typeface="+mn-ea"/>
              </a:rPr>
              <a:t>Windows</a:t>
            </a:r>
            <a:r>
              <a:rPr lang="zh-CN" altLang="en-US" sz="2000" dirty="0">
                <a:latin typeface="+mn-ea"/>
              </a:rPr>
              <a:t>的搜索功能</a:t>
            </a:r>
            <a:endParaRPr lang="en-US" altLang="zh-CN" sz="2000" dirty="0">
              <a:latin typeface="+mn-ea"/>
            </a:endParaRPr>
          </a:p>
          <a:p>
            <a:endParaRPr lang="en-US" altLang="zh-CN" sz="2400" dirty="0">
              <a:latin typeface="+mn-ea"/>
            </a:endParaRPr>
          </a:p>
          <a:p>
            <a:endParaRPr lang="en-US" altLang="zh-CN" sz="2400" b="1" dirty="0">
              <a:latin typeface="+mn-ea"/>
            </a:endParaRPr>
          </a:p>
          <a:p>
            <a:r>
              <a:rPr lang="zh-CN" altLang="en-US" sz="2400" b="1" dirty="0">
                <a:latin typeface="+mn-ea"/>
              </a:rPr>
              <a:t>倒排索引（</a:t>
            </a:r>
            <a:r>
              <a:rPr lang="en-US" altLang="zh-CN" sz="2400" b="1" dirty="0">
                <a:latin typeface="+mn-ea"/>
              </a:rPr>
              <a:t>Inverted Index</a:t>
            </a:r>
            <a:r>
              <a:rPr lang="zh-CN" altLang="en-US" sz="2400" b="1" dirty="0">
                <a:latin typeface="+mn-ea"/>
              </a:rPr>
              <a:t>）</a:t>
            </a:r>
            <a:endParaRPr lang="en-US" altLang="zh-CN" sz="2400" b="1" dirty="0">
              <a:latin typeface="+mn-ea"/>
            </a:endParaRPr>
          </a:p>
          <a:p>
            <a:r>
              <a:rPr lang="zh-CN" altLang="en-US" sz="2000" b="1" dirty="0">
                <a:solidFill>
                  <a:prstClr val="black"/>
                </a:solidFill>
                <a:latin typeface="微软雅黑"/>
              </a:rPr>
              <a:t>概念：</a:t>
            </a:r>
            <a:r>
              <a:rPr lang="zh-CN" altLang="en-US" sz="2000" dirty="0">
                <a:solidFill>
                  <a:prstClr val="black"/>
                </a:solidFill>
                <a:latin typeface="微软雅黑"/>
              </a:rPr>
              <a:t>倒排索引是以字或词为关键字进行索引，表中记录了出现这个字或词的所有文档，一个表项就是一个字表段，它记录了该文档的</a:t>
            </a:r>
            <a:r>
              <a:rPr lang="en-US" altLang="zh-CN" sz="2000" dirty="0">
                <a:solidFill>
                  <a:prstClr val="black"/>
                </a:solidFill>
                <a:latin typeface="微软雅黑"/>
              </a:rPr>
              <a:t>ID</a:t>
            </a:r>
            <a:r>
              <a:rPr lang="zh-CN" altLang="en-US" sz="2000" dirty="0">
                <a:solidFill>
                  <a:prstClr val="black"/>
                </a:solidFill>
                <a:latin typeface="微软雅黑"/>
              </a:rPr>
              <a:t>和字符在该文档中出现的位置情况。</a:t>
            </a:r>
            <a:endParaRPr lang="en-US" altLang="zh-CN" sz="2000" dirty="0">
              <a:solidFill>
                <a:prstClr val="black"/>
              </a:solidFill>
              <a:latin typeface="微软雅黑"/>
            </a:endParaRPr>
          </a:p>
          <a:p>
            <a:r>
              <a:rPr lang="zh-CN" altLang="en-US" sz="2000" b="1" dirty="0">
                <a:solidFill>
                  <a:prstClr val="black"/>
                </a:solidFill>
                <a:latin typeface="微软雅黑"/>
              </a:rPr>
              <a:t>优点：</a:t>
            </a:r>
            <a:r>
              <a:rPr lang="zh-CN" altLang="en-US" sz="2000" dirty="0">
                <a:solidFill>
                  <a:prstClr val="black"/>
                </a:solidFill>
                <a:latin typeface="微软雅黑"/>
              </a:rPr>
              <a:t>搜索耗时短</a:t>
            </a:r>
            <a:endParaRPr lang="en-US" altLang="zh-CN" sz="2000" dirty="0">
              <a:solidFill>
                <a:prstClr val="black"/>
              </a:solidFill>
              <a:latin typeface="微软雅黑"/>
            </a:endParaRPr>
          </a:p>
          <a:p>
            <a:r>
              <a:rPr lang="zh-CN" altLang="en-US" sz="2000" b="1" dirty="0">
                <a:solidFill>
                  <a:prstClr val="black"/>
                </a:solidFill>
                <a:latin typeface="微软雅黑"/>
              </a:rPr>
              <a:t>缺点：</a:t>
            </a:r>
            <a:r>
              <a:rPr lang="zh-CN" altLang="en-US" sz="2000" dirty="0">
                <a:solidFill>
                  <a:prstClr val="black"/>
                </a:solidFill>
                <a:latin typeface="微软雅黑"/>
              </a:rPr>
              <a:t>建立和维护复杂</a:t>
            </a:r>
            <a:endParaRPr lang="en-US" altLang="zh-CN" sz="2000" dirty="0">
              <a:solidFill>
                <a:prstClr val="black"/>
              </a:solidFill>
              <a:latin typeface="微软雅黑"/>
            </a:endParaRPr>
          </a:p>
          <a:p>
            <a:endParaRPr lang="en-US" altLang="zh-CN" sz="2000" dirty="0">
              <a:solidFill>
                <a:prstClr val="black"/>
              </a:solidFill>
              <a:latin typeface="微软雅黑"/>
            </a:endParaRPr>
          </a:p>
          <a:p>
            <a:r>
              <a:rPr lang="zh-CN" altLang="en-US" sz="2000" b="1" dirty="0">
                <a:solidFill>
                  <a:srgbClr val="FF0000"/>
                </a:solidFill>
                <a:latin typeface="微软雅黑"/>
              </a:rPr>
              <a:t>总结：</a:t>
            </a:r>
            <a:endParaRPr lang="en-US" altLang="zh-CN" sz="2000" b="1" dirty="0">
              <a:solidFill>
                <a:srgbClr val="FF0000"/>
              </a:solidFill>
              <a:latin typeface="微软雅黑"/>
            </a:endParaRPr>
          </a:p>
          <a:p>
            <a:r>
              <a:rPr lang="en-US" altLang="zh-CN" sz="2000" dirty="0">
                <a:solidFill>
                  <a:prstClr val="black"/>
                </a:solidFill>
                <a:latin typeface="微软雅黑"/>
              </a:rPr>
              <a:t>	</a:t>
            </a:r>
            <a:r>
              <a:rPr lang="zh-CN" altLang="en-US" sz="2000" dirty="0">
                <a:solidFill>
                  <a:prstClr val="black"/>
                </a:solidFill>
                <a:latin typeface="微软雅黑"/>
              </a:rPr>
              <a:t>正排索引是</a:t>
            </a:r>
            <a:r>
              <a:rPr lang="zh-CN" altLang="en-US" sz="2000" dirty="0">
                <a:solidFill>
                  <a:srgbClr val="FF0000"/>
                </a:solidFill>
                <a:latin typeface="微软雅黑"/>
              </a:rPr>
              <a:t>已知文档求关键字</a:t>
            </a:r>
            <a:r>
              <a:rPr lang="zh-CN" altLang="en-US" sz="2000" dirty="0">
                <a:solidFill>
                  <a:prstClr val="black"/>
                </a:solidFill>
                <a:latin typeface="微软雅黑"/>
              </a:rPr>
              <a:t>；</a:t>
            </a:r>
            <a:endParaRPr lang="en-US" altLang="zh-CN" sz="2000" dirty="0">
              <a:solidFill>
                <a:prstClr val="black"/>
              </a:solidFill>
              <a:latin typeface="微软雅黑"/>
            </a:endParaRPr>
          </a:p>
          <a:p>
            <a:r>
              <a:rPr lang="en-US" altLang="zh-CN" sz="2000" dirty="0">
                <a:solidFill>
                  <a:prstClr val="black"/>
                </a:solidFill>
                <a:latin typeface="微软雅黑"/>
              </a:rPr>
              <a:t>	</a:t>
            </a:r>
            <a:r>
              <a:rPr lang="zh-CN" altLang="en-US" sz="2000" dirty="0">
                <a:solidFill>
                  <a:prstClr val="black"/>
                </a:solidFill>
                <a:latin typeface="微软雅黑"/>
              </a:rPr>
              <a:t>倒排索引是</a:t>
            </a:r>
            <a:r>
              <a:rPr lang="zh-CN" altLang="en-US" sz="2000" dirty="0">
                <a:solidFill>
                  <a:srgbClr val="FF0000"/>
                </a:solidFill>
                <a:latin typeface="微软雅黑"/>
              </a:rPr>
              <a:t>已知关键字求文档</a:t>
            </a:r>
            <a:r>
              <a:rPr lang="zh-CN" altLang="en-US" sz="2000" dirty="0">
                <a:solidFill>
                  <a:prstClr val="black"/>
                </a:solidFill>
                <a:latin typeface="微软雅黑"/>
              </a:rPr>
              <a:t>。</a:t>
            </a:r>
            <a:endParaRPr lang="en-US" altLang="zh-CN" sz="2000" dirty="0">
              <a:solidFill>
                <a:prstClr val="black"/>
              </a:solidFill>
              <a:latin typeface="微软雅黑"/>
            </a:endParaRPr>
          </a:p>
        </p:txBody>
      </p:sp>
      <p:pic>
        <p:nvPicPr>
          <p:cNvPr id="6" name="图片 5">
            <a:extLst>
              <a:ext uri="{FF2B5EF4-FFF2-40B4-BE49-F238E27FC236}">
                <a16:creationId xmlns:a16="http://schemas.microsoft.com/office/drawing/2014/main" id="{E932DD76-D805-4432-938A-CA1C764AD47C}"/>
              </a:ext>
            </a:extLst>
          </p:cNvPr>
          <p:cNvPicPr>
            <a:picLocks noChangeAspect="1"/>
          </p:cNvPicPr>
          <p:nvPr/>
        </p:nvPicPr>
        <p:blipFill>
          <a:blip r:embed="rId2"/>
          <a:stretch>
            <a:fillRect/>
          </a:stretch>
        </p:blipFill>
        <p:spPr>
          <a:xfrm>
            <a:off x="6096000" y="4723932"/>
            <a:ext cx="5771429" cy="1800000"/>
          </a:xfrm>
          <a:prstGeom prst="rect">
            <a:avLst/>
          </a:prstGeom>
        </p:spPr>
      </p:pic>
      <p:pic>
        <p:nvPicPr>
          <p:cNvPr id="7" name="图片 6">
            <a:extLst>
              <a:ext uri="{FF2B5EF4-FFF2-40B4-BE49-F238E27FC236}">
                <a16:creationId xmlns:a16="http://schemas.microsoft.com/office/drawing/2014/main" id="{2395A0BF-89A5-41D9-9014-D2C89CE2A7E3}"/>
              </a:ext>
            </a:extLst>
          </p:cNvPr>
          <p:cNvPicPr>
            <a:picLocks noChangeAspect="1"/>
          </p:cNvPicPr>
          <p:nvPr/>
        </p:nvPicPr>
        <p:blipFill>
          <a:blip r:embed="rId3"/>
          <a:stretch>
            <a:fillRect/>
          </a:stretch>
        </p:blipFill>
        <p:spPr>
          <a:xfrm>
            <a:off x="6143234" y="2134068"/>
            <a:ext cx="5838095" cy="1809524"/>
          </a:xfrm>
          <a:prstGeom prst="rect">
            <a:avLst/>
          </a:prstGeom>
        </p:spPr>
      </p:pic>
    </p:spTree>
    <p:extLst>
      <p:ext uri="{BB962C8B-B14F-4D97-AF65-F5344CB8AC3E}">
        <p14:creationId xmlns:p14="http://schemas.microsoft.com/office/powerpoint/2010/main" val="3862755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12F063-9D0D-4806-A6D8-5CB49CF00E53}"/>
              </a:ext>
            </a:extLst>
          </p:cNvPr>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schemeClr val="tx1"/>
                </a:solidFill>
                <a:effectLst/>
                <a:uLnTx/>
                <a:uFillTx/>
                <a:latin typeface="+mn-ea"/>
                <a:ea typeface="+mn-ea"/>
                <a:cs typeface="+mj-cs"/>
              </a:rPr>
              <a:t>数据分类</a:t>
            </a:r>
          </a:p>
        </p:txBody>
      </p:sp>
      <p:sp>
        <p:nvSpPr>
          <p:cNvPr id="3" name="圆角矩形 6">
            <a:extLst>
              <a:ext uri="{FF2B5EF4-FFF2-40B4-BE49-F238E27FC236}">
                <a16:creationId xmlns:a16="http://schemas.microsoft.com/office/drawing/2014/main" id="{AE9C03DC-53D7-4D1C-A0E3-0F80015A8D2D}"/>
              </a:ext>
            </a:extLst>
          </p:cNvPr>
          <p:cNvSpPr>
            <a:spLocks noChangeArrowheads="1"/>
          </p:cNvSpPr>
          <p:nvPr/>
        </p:nvSpPr>
        <p:spPr bwMode="auto">
          <a:xfrm>
            <a:off x="1647333" y="1195630"/>
            <a:ext cx="8549325" cy="1331820"/>
          </a:xfrm>
          <a:prstGeom prst="roundRect">
            <a:avLst>
              <a:gd name="adj" fmla="val 16667"/>
            </a:avLst>
          </a:prstGeom>
          <a:solidFill>
            <a:schemeClr val="accent2"/>
          </a:solidFill>
          <a:ln>
            <a:noFill/>
          </a:ln>
          <a:extLst/>
        </p:spPr>
        <p:txBody>
          <a:bodyPr lIns="86550" tIns="43275" rIns="86550" bIns="43275" anchor="ctr"/>
          <a:lstStyle/>
          <a:p>
            <a:pPr algn="ctr">
              <a:buFont typeface="Arial" pitchFamily="34" charset="0"/>
              <a:buNone/>
            </a:pPr>
            <a:endParaRPr lang="zh-CN" altLang="zh-CN" sz="2438">
              <a:solidFill>
                <a:srgbClr val="FFFFFF"/>
              </a:solidFill>
              <a:latin typeface="宋体" pitchFamily="2" charset="-122"/>
              <a:sym typeface="宋体" pitchFamily="2" charset="-122"/>
            </a:endParaRPr>
          </a:p>
        </p:txBody>
      </p:sp>
      <p:sp>
        <p:nvSpPr>
          <p:cNvPr id="4" name="圆角矩形 25">
            <a:extLst>
              <a:ext uri="{FF2B5EF4-FFF2-40B4-BE49-F238E27FC236}">
                <a16:creationId xmlns:a16="http://schemas.microsoft.com/office/drawing/2014/main" id="{861F2454-71D0-4442-A5C8-B093A2C62975}"/>
              </a:ext>
            </a:extLst>
          </p:cNvPr>
          <p:cNvSpPr>
            <a:spLocks noChangeArrowheads="1"/>
          </p:cNvSpPr>
          <p:nvPr/>
        </p:nvSpPr>
        <p:spPr bwMode="auto">
          <a:xfrm>
            <a:off x="1647333" y="2747356"/>
            <a:ext cx="8549325" cy="1331820"/>
          </a:xfrm>
          <a:prstGeom prst="roundRect">
            <a:avLst>
              <a:gd name="adj" fmla="val 16667"/>
            </a:avLst>
          </a:prstGeom>
          <a:solidFill>
            <a:srgbClr val="00B0F0"/>
          </a:solidFill>
          <a:ln>
            <a:noFill/>
          </a:ln>
          <a:extLst/>
        </p:spPr>
        <p:txBody>
          <a:bodyPr lIns="86550" tIns="43275" rIns="86550" bIns="43275" anchor="ctr"/>
          <a:lstStyle/>
          <a:p>
            <a:pPr algn="ctr">
              <a:buFont typeface="Arial" pitchFamily="34" charset="0"/>
              <a:buNone/>
            </a:pPr>
            <a:endParaRPr lang="zh-CN" altLang="zh-CN" sz="2438">
              <a:solidFill>
                <a:srgbClr val="FFFFFF"/>
              </a:solidFill>
              <a:latin typeface="宋体" pitchFamily="2" charset="-122"/>
              <a:sym typeface="宋体" pitchFamily="2" charset="-122"/>
            </a:endParaRPr>
          </a:p>
        </p:txBody>
      </p:sp>
      <p:sp>
        <p:nvSpPr>
          <p:cNvPr id="5" name="圆角矩形 26">
            <a:extLst>
              <a:ext uri="{FF2B5EF4-FFF2-40B4-BE49-F238E27FC236}">
                <a16:creationId xmlns:a16="http://schemas.microsoft.com/office/drawing/2014/main" id="{8CADA903-E142-4E39-89C7-647B02EC7B10}"/>
              </a:ext>
            </a:extLst>
          </p:cNvPr>
          <p:cNvSpPr>
            <a:spLocks noChangeArrowheads="1"/>
          </p:cNvSpPr>
          <p:nvPr/>
        </p:nvSpPr>
        <p:spPr bwMode="auto">
          <a:xfrm>
            <a:off x="1647333" y="4299082"/>
            <a:ext cx="8549325" cy="1355544"/>
          </a:xfrm>
          <a:prstGeom prst="roundRect">
            <a:avLst>
              <a:gd name="adj" fmla="val 16667"/>
            </a:avLst>
          </a:prstGeom>
          <a:solidFill>
            <a:schemeClr val="accent2"/>
          </a:solidFill>
          <a:ln>
            <a:noFill/>
          </a:ln>
          <a:extLst/>
        </p:spPr>
        <p:txBody>
          <a:bodyPr lIns="86550" tIns="43275" rIns="86550" bIns="43275" anchor="ctr"/>
          <a:lstStyle/>
          <a:p>
            <a:pPr algn="ctr">
              <a:buFont typeface="Arial" pitchFamily="34" charset="0"/>
              <a:buNone/>
            </a:pPr>
            <a:endParaRPr lang="zh-CN" altLang="zh-CN" sz="2438">
              <a:solidFill>
                <a:srgbClr val="FFFFFF"/>
              </a:solidFill>
              <a:latin typeface="宋体" pitchFamily="2" charset="-122"/>
              <a:sym typeface="宋体" pitchFamily="2" charset="-122"/>
            </a:endParaRPr>
          </a:p>
        </p:txBody>
      </p:sp>
      <p:sp>
        <p:nvSpPr>
          <p:cNvPr id="6" name="矩形 27">
            <a:extLst>
              <a:ext uri="{FF2B5EF4-FFF2-40B4-BE49-F238E27FC236}">
                <a16:creationId xmlns:a16="http://schemas.microsoft.com/office/drawing/2014/main" id="{CB977280-269F-40B4-A9DE-468D1E5102B0}"/>
              </a:ext>
            </a:extLst>
          </p:cNvPr>
          <p:cNvSpPr>
            <a:spLocks noChangeArrowheads="1"/>
          </p:cNvSpPr>
          <p:nvPr/>
        </p:nvSpPr>
        <p:spPr bwMode="auto">
          <a:xfrm>
            <a:off x="3117332" y="2747356"/>
            <a:ext cx="6797771" cy="1331820"/>
          </a:xfrm>
          <a:prstGeom prst="rect">
            <a:avLst/>
          </a:prstGeom>
          <a:solidFill>
            <a:schemeClr val="bg1">
              <a:alpha val="39999"/>
            </a:schemeClr>
          </a:solidFill>
          <a:ln>
            <a:noFill/>
          </a:ln>
          <a:extLst/>
        </p:spPr>
        <p:txBody>
          <a:bodyPr lIns="86550" tIns="43275" rIns="86550" bIns="43275" anchor="ctr"/>
          <a:lstStyle/>
          <a:p>
            <a:pPr algn="ctr">
              <a:buFont typeface="Arial" pitchFamily="34" charset="0"/>
              <a:buNone/>
            </a:pPr>
            <a:endParaRPr lang="zh-CN" altLang="zh-CN" sz="2438">
              <a:solidFill>
                <a:schemeClr val="bg1"/>
              </a:solidFill>
              <a:latin typeface="宋体" pitchFamily="2" charset="-122"/>
              <a:sym typeface="宋体" pitchFamily="2" charset="-122"/>
            </a:endParaRPr>
          </a:p>
        </p:txBody>
      </p:sp>
      <p:sp>
        <p:nvSpPr>
          <p:cNvPr id="7" name="矩形 28">
            <a:extLst>
              <a:ext uri="{FF2B5EF4-FFF2-40B4-BE49-F238E27FC236}">
                <a16:creationId xmlns:a16="http://schemas.microsoft.com/office/drawing/2014/main" id="{33C08207-5474-4180-A4D2-FED5E286D3D1}"/>
              </a:ext>
            </a:extLst>
          </p:cNvPr>
          <p:cNvSpPr>
            <a:spLocks noChangeArrowheads="1"/>
          </p:cNvSpPr>
          <p:nvPr/>
        </p:nvSpPr>
        <p:spPr bwMode="auto">
          <a:xfrm>
            <a:off x="3117332" y="1203374"/>
            <a:ext cx="6797771" cy="1331820"/>
          </a:xfrm>
          <a:prstGeom prst="rect">
            <a:avLst/>
          </a:prstGeom>
          <a:solidFill>
            <a:schemeClr val="bg1">
              <a:alpha val="39999"/>
            </a:schemeClr>
          </a:solidFill>
          <a:ln>
            <a:noFill/>
          </a:ln>
          <a:extLst/>
        </p:spPr>
        <p:txBody>
          <a:bodyPr lIns="86550" tIns="43275" rIns="86550" bIns="43275" anchor="ctr"/>
          <a:lstStyle/>
          <a:p>
            <a:pPr algn="ctr">
              <a:buFont typeface="Arial" pitchFamily="34" charset="0"/>
              <a:buNone/>
            </a:pPr>
            <a:endParaRPr lang="zh-CN" altLang="zh-CN" sz="2438">
              <a:solidFill>
                <a:schemeClr val="bg1"/>
              </a:solidFill>
              <a:latin typeface="宋体" pitchFamily="2" charset="-122"/>
              <a:sym typeface="宋体" pitchFamily="2" charset="-122"/>
            </a:endParaRPr>
          </a:p>
        </p:txBody>
      </p:sp>
      <p:sp>
        <p:nvSpPr>
          <p:cNvPr id="8" name="矩形 29">
            <a:extLst>
              <a:ext uri="{FF2B5EF4-FFF2-40B4-BE49-F238E27FC236}">
                <a16:creationId xmlns:a16="http://schemas.microsoft.com/office/drawing/2014/main" id="{DD61C964-CB23-47E1-B318-CA490AD2699F}"/>
              </a:ext>
            </a:extLst>
          </p:cNvPr>
          <p:cNvSpPr>
            <a:spLocks noChangeArrowheads="1"/>
          </p:cNvSpPr>
          <p:nvPr/>
        </p:nvSpPr>
        <p:spPr bwMode="auto">
          <a:xfrm>
            <a:off x="3117332" y="4303728"/>
            <a:ext cx="6797771" cy="1358640"/>
          </a:xfrm>
          <a:prstGeom prst="rect">
            <a:avLst/>
          </a:prstGeom>
          <a:solidFill>
            <a:schemeClr val="bg1">
              <a:alpha val="39999"/>
            </a:schemeClr>
          </a:solidFill>
          <a:ln>
            <a:noFill/>
          </a:ln>
          <a:extLst/>
        </p:spPr>
        <p:txBody>
          <a:bodyPr lIns="86550" tIns="43275" rIns="86550" bIns="43275" anchor="ctr"/>
          <a:lstStyle/>
          <a:p>
            <a:pPr algn="ctr">
              <a:buFont typeface="Arial" pitchFamily="34" charset="0"/>
              <a:buNone/>
            </a:pPr>
            <a:endParaRPr lang="zh-CN" altLang="zh-CN" sz="2438" dirty="0">
              <a:solidFill>
                <a:schemeClr val="bg1"/>
              </a:solidFill>
              <a:latin typeface="宋体" pitchFamily="2" charset="-122"/>
              <a:sym typeface="宋体" pitchFamily="2" charset="-122"/>
            </a:endParaRPr>
          </a:p>
        </p:txBody>
      </p:sp>
      <p:sp>
        <p:nvSpPr>
          <p:cNvPr id="9" name="KSO_Shape">
            <a:extLst>
              <a:ext uri="{FF2B5EF4-FFF2-40B4-BE49-F238E27FC236}">
                <a16:creationId xmlns:a16="http://schemas.microsoft.com/office/drawing/2014/main" id="{ED63AFC5-E5A3-431E-82C9-B9CD1092FE70}"/>
              </a:ext>
            </a:extLst>
          </p:cNvPr>
          <p:cNvSpPr>
            <a:spLocks noChangeArrowheads="1"/>
          </p:cNvSpPr>
          <p:nvPr/>
        </p:nvSpPr>
        <p:spPr bwMode="auto">
          <a:xfrm>
            <a:off x="2106223" y="1370627"/>
            <a:ext cx="552222" cy="955503"/>
          </a:xfrm>
          <a:custGeom>
            <a:avLst/>
            <a:gdLst>
              <a:gd name="T0" fmla="*/ 21294 w 3238500"/>
              <a:gd name="T1" fmla="*/ 133857 h 5638341"/>
              <a:gd name="T2" fmla="*/ 76777 w 3238500"/>
              <a:gd name="T3" fmla="*/ 133857 h 5638341"/>
              <a:gd name="T4" fmla="*/ 76777 w 3238500"/>
              <a:gd name="T5" fmla="*/ 146014 h 5638341"/>
              <a:gd name="T6" fmla="*/ 21294 w 3238500"/>
              <a:gd name="T7" fmla="*/ 146014 h 5638341"/>
              <a:gd name="T8" fmla="*/ 21294 w 3238500"/>
              <a:gd name="T9" fmla="*/ 110906 h 5638341"/>
              <a:gd name="T10" fmla="*/ 76777 w 3238500"/>
              <a:gd name="T11" fmla="*/ 110906 h 5638341"/>
              <a:gd name="T12" fmla="*/ 76777 w 3238500"/>
              <a:gd name="T13" fmla="*/ 123063 h 5638341"/>
              <a:gd name="T14" fmla="*/ 21294 w 3238500"/>
              <a:gd name="T15" fmla="*/ 123063 h 5638341"/>
              <a:gd name="T16" fmla="*/ 21294 w 3238500"/>
              <a:gd name="T17" fmla="*/ 87955 h 5638341"/>
              <a:gd name="T18" fmla="*/ 76777 w 3238500"/>
              <a:gd name="T19" fmla="*/ 87955 h 5638341"/>
              <a:gd name="T20" fmla="*/ 76777 w 3238500"/>
              <a:gd name="T21" fmla="*/ 100112 h 5638341"/>
              <a:gd name="T22" fmla="*/ 21294 w 3238500"/>
              <a:gd name="T23" fmla="*/ 100112 h 5638341"/>
              <a:gd name="T24" fmla="*/ 21294 w 3238500"/>
              <a:gd name="T25" fmla="*/ 65003 h 5638341"/>
              <a:gd name="T26" fmla="*/ 76777 w 3238500"/>
              <a:gd name="T27" fmla="*/ 65003 h 5638341"/>
              <a:gd name="T28" fmla="*/ 76777 w 3238500"/>
              <a:gd name="T29" fmla="*/ 77161 h 5638341"/>
              <a:gd name="T30" fmla="*/ 21294 w 3238500"/>
              <a:gd name="T31" fmla="*/ 77161 h 5638341"/>
              <a:gd name="T32" fmla="*/ 21294 w 3238500"/>
              <a:gd name="T33" fmla="*/ 42052 h 5638341"/>
              <a:gd name="T34" fmla="*/ 76777 w 3238500"/>
              <a:gd name="T35" fmla="*/ 42052 h 5638341"/>
              <a:gd name="T36" fmla="*/ 76777 w 3238500"/>
              <a:gd name="T37" fmla="*/ 54209 h 5638341"/>
              <a:gd name="T38" fmla="*/ 21294 w 3238500"/>
              <a:gd name="T39" fmla="*/ 54209 h 5638341"/>
              <a:gd name="T40" fmla="*/ 16531 w 3238500"/>
              <a:gd name="T41" fmla="*/ 25795 h 5638341"/>
              <a:gd name="T42" fmla="*/ 10757 w 3238500"/>
              <a:gd name="T43" fmla="*/ 31549 h 5638341"/>
              <a:gd name="T44" fmla="*/ 10757 w 3238500"/>
              <a:gd name="T45" fmla="*/ 154375 h 5638341"/>
              <a:gd name="T46" fmla="*/ 16531 w 3238500"/>
              <a:gd name="T47" fmla="*/ 160129 h 5638341"/>
              <a:gd name="T48" fmla="*/ 81540 w 3238500"/>
              <a:gd name="T49" fmla="*/ 160129 h 5638341"/>
              <a:gd name="T50" fmla="*/ 87314 w 3238500"/>
              <a:gd name="T51" fmla="*/ 154375 h 5638341"/>
              <a:gd name="T52" fmla="*/ 87314 w 3238500"/>
              <a:gd name="T53" fmla="*/ 31549 h 5638341"/>
              <a:gd name="T54" fmla="*/ 81540 w 3238500"/>
              <a:gd name="T55" fmla="*/ 25795 h 5638341"/>
              <a:gd name="T56" fmla="*/ 31956 w 3238500"/>
              <a:gd name="T57" fmla="*/ 0 h 5638341"/>
              <a:gd name="T58" fmla="*/ 66548 w 3238500"/>
              <a:gd name="T59" fmla="*/ 0 h 5638341"/>
              <a:gd name="T60" fmla="*/ 70597 w 3238500"/>
              <a:gd name="T61" fmla="*/ 4035 h 5638341"/>
              <a:gd name="T62" fmla="*/ 70597 w 3238500"/>
              <a:gd name="T63" fmla="*/ 15769 h 5638341"/>
              <a:gd name="T64" fmla="*/ 82312 w 3238500"/>
              <a:gd name="T65" fmla="*/ 15769 h 5638341"/>
              <a:gd name="T66" fmla="*/ 98071 w 3238500"/>
              <a:gd name="T67" fmla="*/ 31474 h 5638341"/>
              <a:gd name="T68" fmla="*/ 98071 w 3238500"/>
              <a:gd name="T69" fmla="*/ 154451 h 5638341"/>
              <a:gd name="T70" fmla="*/ 82312 w 3238500"/>
              <a:gd name="T71" fmla="*/ 170156 h 5638341"/>
              <a:gd name="T72" fmla="*/ 15759 w 3238500"/>
              <a:gd name="T73" fmla="*/ 170156 h 5638341"/>
              <a:gd name="T74" fmla="*/ 0 w 3238500"/>
              <a:gd name="T75" fmla="*/ 154451 h 5638341"/>
              <a:gd name="T76" fmla="*/ 0 w 3238500"/>
              <a:gd name="T77" fmla="*/ 31474 h 5638341"/>
              <a:gd name="T78" fmla="*/ 15759 w 3238500"/>
              <a:gd name="T79" fmla="*/ 15769 h 5638341"/>
              <a:gd name="T80" fmla="*/ 27907 w 3238500"/>
              <a:gd name="T81" fmla="*/ 15769 h 5638341"/>
              <a:gd name="T82" fmla="*/ 27907 w 3238500"/>
              <a:gd name="T83" fmla="*/ 4035 h 5638341"/>
              <a:gd name="T84" fmla="*/ 31956 w 3238500"/>
              <a:gd name="T85" fmla="*/ 0 h 5638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238500"/>
              <a:gd name="T130" fmla="*/ 0 h 5638341"/>
              <a:gd name="T131" fmla="*/ 3238500 w 3238500"/>
              <a:gd name="T132" fmla="*/ 5638341 h 5638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238500" h="5638341">
                <a:moveTo>
                  <a:pt x="703180" y="4435548"/>
                </a:moveTo>
                <a:lnTo>
                  <a:pt x="2535317" y="4435548"/>
                </a:lnTo>
                <a:lnTo>
                  <a:pt x="2535317" y="4838393"/>
                </a:lnTo>
                <a:lnTo>
                  <a:pt x="703180" y="4838393"/>
                </a:lnTo>
                <a:lnTo>
                  <a:pt x="703180" y="4435548"/>
                </a:lnTo>
                <a:close/>
                <a:moveTo>
                  <a:pt x="703181" y="3675025"/>
                </a:moveTo>
                <a:lnTo>
                  <a:pt x="2535318" y="3675025"/>
                </a:lnTo>
                <a:lnTo>
                  <a:pt x="2535318" y="4077870"/>
                </a:lnTo>
                <a:lnTo>
                  <a:pt x="703181" y="4077870"/>
                </a:lnTo>
                <a:lnTo>
                  <a:pt x="703181" y="3675025"/>
                </a:lnTo>
                <a:close/>
                <a:moveTo>
                  <a:pt x="703181" y="2914502"/>
                </a:moveTo>
                <a:lnTo>
                  <a:pt x="2535318" y="2914502"/>
                </a:lnTo>
                <a:lnTo>
                  <a:pt x="2535318" y="3317347"/>
                </a:lnTo>
                <a:lnTo>
                  <a:pt x="703181" y="3317347"/>
                </a:lnTo>
                <a:lnTo>
                  <a:pt x="703181" y="2914502"/>
                </a:lnTo>
                <a:close/>
                <a:moveTo>
                  <a:pt x="703181" y="2153979"/>
                </a:moveTo>
                <a:lnTo>
                  <a:pt x="2535318" y="2153979"/>
                </a:lnTo>
                <a:lnTo>
                  <a:pt x="2535318" y="2556824"/>
                </a:lnTo>
                <a:lnTo>
                  <a:pt x="703181" y="2556824"/>
                </a:lnTo>
                <a:lnTo>
                  <a:pt x="703181" y="2153979"/>
                </a:lnTo>
                <a:close/>
                <a:moveTo>
                  <a:pt x="703181" y="1393456"/>
                </a:moveTo>
                <a:lnTo>
                  <a:pt x="2535318" y="1393456"/>
                </a:lnTo>
                <a:lnTo>
                  <a:pt x="2535318" y="1796301"/>
                </a:lnTo>
                <a:lnTo>
                  <a:pt x="703181" y="1796301"/>
                </a:lnTo>
                <a:lnTo>
                  <a:pt x="703181" y="1393456"/>
                </a:lnTo>
                <a:close/>
                <a:moveTo>
                  <a:pt x="545879" y="854765"/>
                </a:moveTo>
                <a:cubicBezTo>
                  <a:pt x="440576" y="854765"/>
                  <a:pt x="355211" y="940130"/>
                  <a:pt x="355211" y="1045433"/>
                </a:cubicBezTo>
                <a:lnTo>
                  <a:pt x="355211" y="5115447"/>
                </a:lnTo>
                <a:cubicBezTo>
                  <a:pt x="355211" y="5220750"/>
                  <a:pt x="440576" y="5306115"/>
                  <a:pt x="545879" y="5306115"/>
                </a:cubicBezTo>
                <a:lnTo>
                  <a:pt x="2692622" y="5306115"/>
                </a:lnTo>
                <a:cubicBezTo>
                  <a:pt x="2797925" y="5306115"/>
                  <a:pt x="2883290" y="5220750"/>
                  <a:pt x="2883290" y="5115447"/>
                </a:cubicBezTo>
                <a:lnTo>
                  <a:pt x="2883290" y="1045433"/>
                </a:lnTo>
                <a:cubicBezTo>
                  <a:pt x="2883290" y="940130"/>
                  <a:pt x="2797925" y="854765"/>
                  <a:pt x="2692622" y="854765"/>
                </a:cubicBezTo>
                <a:lnTo>
                  <a:pt x="545879" y="854765"/>
                </a:lnTo>
                <a:close/>
                <a:moveTo>
                  <a:pt x="1055257" y="0"/>
                </a:moveTo>
                <a:lnTo>
                  <a:pt x="2197532" y="0"/>
                </a:lnTo>
                <a:cubicBezTo>
                  <a:pt x="2271379" y="0"/>
                  <a:pt x="2331244" y="59865"/>
                  <a:pt x="2331244" y="133712"/>
                </a:cubicBezTo>
                <a:lnTo>
                  <a:pt x="2331244" y="522540"/>
                </a:lnTo>
                <a:lnTo>
                  <a:pt x="2718105" y="522540"/>
                </a:lnTo>
                <a:cubicBezTo>
                  <a:pt x="3005511" y="522540"/>
                  <a:pt x="3238500" y="755529"/>
                  <a:pt x="3238500" y="1042935"/>
                </a:cubicBezTo>
                <a:lnTo>
                  <a:pt x="3238500" y="5117946"/>
                </a:lnTo>
                <a:cubicBezTo>
                  <a:pt x="3238500" y="5405352"/>
                  <a:pt x="3005511" y="5638341"/>
                  <a:pt x="2718105" y="5638341"/>
                </a:cubicBezTo>
                <a:lnTo>
                  <a:pt x="520395" y="5638341"/>
                </a:lnTo>
                <a:cubicBezTo>
                  <a:pt x="232989" y="5638341"/>
                  <a:pt x="0" y="5405352"/>
                  <a:pt x="0" y="5117946"/>
                </a:cubicBezTo>
                <a:lnTo>
                  <a:pt x="0" y="1042935"/>
                </a:lnTo>
                <a:cubicBezTo>
                  <a:pt x="0" y="755529"/>
                  <a:pt x="232989" y="522540"/>
                  <a:pt x="520395" y="522540"/>
                </a:cubicBezTo>
                <a:lnTo>
                  <a:pt x="921545" y="522540"/>
                </a:lnTo>
                <a:lnTo>
                  <a:pt x="921545" y="133712"/>
                </a:lnTo>
                <a:cubicBezTo>
                  <a:pt x="921545" y="59865"/>
                  <a:pt x="981410" y="0"/>
                  <a:pt x="1055257" y="0"/>
                </a:cubicBezTo>
                <a:close/>
              </a:path>
            </a:pathLst>
          </a:custGeom>
          <a:solidFill>
            <a:schemeClr val="bg1"/>
          </a:solidFill>
          <a:ln>
            <a:noFill/>
          </a:ln>
          <a:extLst/>
        </p:spPr>
        <p:txBody>
          <a:bodyPr lIns="86550" tIns="43275" rIns="86550" bIns="43275" anchor="ctr"/>
          <a:lstStyle/>
          <a:p>
            <a:endParaRPr lang="zh-CN" altLang="en-US" sz="2438"/>
          </a:p>
        </p:txBody>
      </p:sp>
      <p:sp>
        <p:nvSpPr>
          <p:cNvPr id="10" name="KSO_Shape">
            <a:extLst>
              <a:ext uri="{FF2B5EF4-FFF2-40B4-BE49-F238E27FC236}">
                <a16:creationId xmlns:a16="http://schemas.microsoft.com/office/drawing/2014/main" id="{C3F3A37B-BE33-4BC7-A01D-F79559EBCCE2}"/>
              </a:ext>
            </a:extLst>
          </p:cNvPr>
          <p:cNvSpPr>
            <a:spLocks noChangeArrowheads="1"/>
          </p:cNvSpPr>
          <p:nvPr/>
        </p:nvSpPr>
        <p:spPr bwMode="auto">
          <a:xfrm>
            <a:off x="2057999" y="2982749"/>
            <a:ext cx="779332" cy="760377"/>
          </a:xfrm>
          <a:custGeom>
            <a:avLst/>
            <a:gdLst>
              <a:gd name="T0" fmla="*/ 130019 w 2787650"/>
              <a:gd name="T1" fmla="*/ 133633 h 2727325"/>
              <a:gd name="T2" fmla="*/ 132462 w 2787650"/>
              <a:gd name="T3" fmla="*/ 180927 h 2727325"/>
              <a:gd name="T4" fmla="*/ 153328 w 2787650"/>
              <a:gd name="T5" fmla="*/ 171361 h 2727325"/>
              <a:gd name="T6" fmla="*/ 169928 w 2787650"/>
              <a:gd name="T7" fmla="*/ 155961 h 2727325"/>
              <a:gd name="T8" fmla="*/ 181020 w 2787650"/>
              <a:gd name="T9" fmla="*/ 136000 h 2727325"/>
              <a:gd name="T10" fmla="*/ 43077 w 2787650"/>
              <a:gd name="T11" fmla="*/ 126174 h 2727325"/>
              <a:gd name="T12" fmla="*/ 51351 w 2787650"/>
              <a:gd name="T13" fmla="*/ 147717 h 2727325"/>
              <a:gd name="T14" fmla="*/ 65727 w 2787650"/>
              <a:gd name="T15" fmla="*/ 165294 h 2727325"/>
              <a:gd name="T16" fmla="*/ 84886 w 2787650"/>
              <a:gd name="T17" fmla="*/ 177531 h 2727325"/>
              <a:gd name="T18" fmla="*/ 105248 w 2787650"/>
              <a:gd name="T19" fmla="*/ 137862 h 2727325"/>
              <a:gd name="T20" fmla="*/ 89140 w 2787650"/>
              <a:gd name="T21" fmla="*/ 124603 h 2727325"/>
              <a:gd name="T22" fmla="*/ 105584 w 2787650"/>
              <a:gd name="T23" fmla="*/ 96738 h 2727325"/>
              <a:gd name="T24" fmla="*/ 97646 w 2787650"/>
              <a:gd name="T25" fmla="*/ 106416 h 2727325"/>
              <a:gd name="T26" fmla="*/ 98888 w 2787650"/>
              <a:gd name="T27" fmla="*/ 119285 h 2727325"/>
              <a:gd name="T28" fmla="*/ 108558 w 2787650"/>
              <a:gd name="T29" fmla="*/ 127250 h 2727325"/>
              <a:gd name="T30" fmla="*/ 121383 w 2787650"/>
              <a:gd name="T31" fmla="*/ 126005 h 2727325"/>
              <a:gd name="T32" fmla="*/ 129295 w 2787650"/>
              <a:gd name="T33" fmla="*/ 116327 h 2727325"/>
              <a:gd name="T34" fmla="*/ 128028 w 2787650"/>
              <a:gd name="T35" fmla="*/ 103432 h 2727325"/>
              <a:gd name="T36" fmla="*/ 118409 w 2787650"/>
              <a:gd name="T37" fmla="*/ 95467 h 2727325"/>
              <a:gd name="T38" fmla="*/ 127821 w 2787650"/>
              <a:gd name="T39" fmla="*/ 87657 h 2727325"/>
              <a:gd name="T40" fmla="*/ 140258 w 2787650"/>
              <a:gd name="T41" fmla="*/ 104444 h 2727325"/>
              <a:gd name="T42" fmla="*/ 178849 w 2787650"/>
              <a:gd name="T43" fmla="*/ 81403 h 2727325"/>
              <a:gd name="T44" fmla="*/ 166231 w 2787650"/>
              <a:gd name="T45" fmla="*/ 62452 h 2727325"/>
              <a:gd name="T46" fmla="*/ 148467 w 2787650"/>
              <a:gd name="T47" fmla="*/ 48401 h 2727325"/>
              <a:gd name="T48" fmla="*/ 126748 w 2787650"/>
              <a:gd name="T49" fmla="*/ 40546 h 2727325"/>
              <a:gd name="T50" fmla="*/ 84886 w 2787650"/>
              <a:gd name="T51" fmla="*/ 45212 h 2727325"/>
              <a:gd name="T52" fmla="*/ 65727 w 2787650"/>
              <a:gd name="T53" fmla="*/ 57474 h 2727325"/>
              <a:gd name="T54" fmla="*/ 51351 w 2787650"/>
              <a:gd name="T55" fmla="*/ 75051 h 2727325"/>
              <a:gd name="T56" fmla="*/ 43077 w 2787650"/>
              <a:gd name="T57" fmla="*/ 96620 h 2727325"/>
              <a:gd name="T58" fmla="*/ 93897 w 2787650"/>
              <a:gd name="T59" fmla="*/ 91756 h 2727325"/>
              <a:gd name="T60" fmla="*/ 90161 w 2787650"/>
              <a:gd name="T61" fmla="*/ 78 h 2727325"/>
              <a:gd name="T62" fmla="*/ 106787 w 2787650"/>
              <a:gd name="T63" fmla="*/ 21025 h 2727325"/>
              <a:gd name="T64" fmla="*/ 133238 w 2787650"/>
              <a:gd name="T65" fmla="*/ 2359 h 2727325"/>
              <a:gd name="T66" fmla="*/ 158551 w 2787650"/>
              <a:gd name="T67" fmla="*/ 6585 h 2727325"/>
              <a:gd name="T68" fmla="*/ 156767 w 2787650"/>
              <a:gd name="T69" fmla="*/ 31887 h 2727325"/>
              <a:gd name="T70" fmla="*/ 191880 w 2787650"/>
              <a:gd name="T71" fmla="*/ 35594 h 2727325"/>
              <a:gd name="T72" fmla="*/ 199663 w 2787650"/>
              <a:gd name="T73" fmla="*/ 36864 h 2727325"/>
              <a:gd name="T74" fmla="*/ 210031 w 2787650"/>
              <a:gd name="T75" fmla="*/ 59678 h 2727325"/>
              <a:gd name="T76" fmla="*/ 201938 w 2787650"/>
              <a:gd name="T77" fmla="*/ 92965 h 2727325"/>
              <a:gd name="T78" fmla="*/ 226657 w 2787650"/>
              <a:gd name="T79" fmla="*/ 100198 h 2727325"/>
              <a:gd name="T80" fmla="*/ 223477 w 2787650"/>
              <a:gd name="T81" fmla="*/ 126044 h 2727325"/>
              <a:gd name="T82" fmla="*/ 197698 w 2787650"/>
              <a:gd name="T83" fmla="*/ 144140 h 2727325"/>
              <a:gd name="T84" fmla="*/ 211867 w 2787650"/>
              <a:gd name="T85" fmla="*/ 167472 h 2727325"/>
              <a:gd name="T86" fmla="*/ 195500 w 2787650"/>
              <a:gd name="T87" fmla="*/ 188211 h 2727325"/>
              <a:gd name="T88" fmla="*/ 166593 w 2787650"/>
              <a:gd name="T89" fmla="*/ 184634 h 2727325"/>
              <a:gd name="T90" fmla="*/ 160982 w 2787650"/>
              <a:gd name="T91" fmla="*/ 213358 h 2727325"/>
              <a:gd name="T92" fmla="*/ 136237 w 2787650"/>
              <a:gd name="T93" fmla="*/ 222561 h 2727325"/>
              <a:gd name="T94" fmla="*/ 118474 w 2787650"/>
              <a:gd name="T95" fmla="*/ 201822 h 2727325"/>
              <a:gd name="T96" fmla="*/ 93367 w 2787650"/>
              <a:gd name="T97" fmla="*/ 220824 h 2727325"/>
              <a:gd name="T98" fmla="*/ 67899 w 2787650"/>
              <a:gd name="T99" fmla="*/ 215873 h 2727325"/>
              <a:gd name="T100" fmla="*/ 68700 w 2787650"/>
              <a:gd name="T101" fmla="*/ 190078 h 2727325"/>
              <a:gd name="T102" fmla="*/ 34570 w 2787650"/>
              <a:gd name="T103" fmla="*/ 187460 h 2727325"/>
              <a:gd name="T104" fmla="*/ 16083 w 2787650"/>
              <a:gd name="T105" fmla="*/ 170531 h 2727325"/>
              <a:gd name="T106" fmla="*/ 17350 w 2787650"/>
              <a:gd name="T107" fmla="*/ 162728 h 2727325"/>
              <a:gd name="T108" fmla="*/ 24667 w 2787650"/>
              <a:gd name="T109" fmla="*/ 128145 h 2727325"/>
              <a:gd name="T110" fmla="*/ 129 w 2787650"/>
              <a:gd name="T111" fmla="*/ 122026 h 2727325"/>
              <a:gd name="T112" fmla="*/ 3930 w 2787650"/>
              <a:gd name="T113" fmla="*/ 96517 h 2727325"/>
              <a:gd name="T114" fmla="*/ 29812 w 2787650"/>
              <a:gd name="T115" fmla="*/ 77073 h 2727325"/>
              <a:gd name="T116" fmla="*/ 15074 w 2787650"/>
              <a:gd name="T117" fmla="*/ 54753 h 2727325"/>
              <a:gd name="T118" fmla="*/ 31958 w 2787650"/>
              <a:gd name="T119" fmla="*/ 34531 h 2727325"/>
              <a:gd name="T120" fmla="*/ 61693 w 2787650"/>
              <a:gd name="T121" fmla="*/ 37124 h 2727325"/>
              <a:gd name="T122" fmla="*/ 66115 w 2787650"/>
              <a:gd name="T123" fmla="*/ 8944 h 27273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787650"/>
              <a:gd name="T187" fmla="*/ 0 h 2727325"/>
              <a:gd name="T188" fmla="*/ 2787650 w 2787650"/>
              <a:gd name="T189" fmla="*/ 2727325 h 272732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787650" h="2727325">
                <a:moveTo>
                  <a:pt x="1725430" y="1438200"/>
                </a:moveTo>
                <a:lnTo>
                  <a:pt x="1723068" y="1448633"/>
                </a:lnTo>
                <a:lnTo>
                  <a:pt x="1718621" y="1464515"/>
                </a:lnTo>
                <a:lnTo>
                  <a:pt x="1712903" y="1480398"/>
                </a:lnTo>
                <a:lnTo>
                  <a:pt x="1706868" y="1495963"/>
                </a:lnTo>
                <a:lnTo>
                  <a:pt x="1700197" y="1510892"/>
                </a:lnTo>
                <a:lnTo>
                  <a:pt x="1692574" y="1525504"/>
                </a:lnTo>
                <a:lnTo>
                  <a:pt x="1684632" y="1539480"/>
                </a:lnTo>
                <a:lnTo>
                  <a:pt x="1675738" y="1553457"/>
                </a:lnTo>
                <a:lnTo>
                  <a:pt x="1666209" y="1566798"/>
                </a:lnTo>
                <a:lnTo>
                  <a:pt x="1656044" y="1579504"/>
                </a:lnTo>
                <a:lnTo>
                  <a:pt x="1645562" y="1591892"/>
                </a:lnTo>
                <a:lnTo>
                  <a:pt x="1634126" y="1603963"/>
                </a:lnTo>
                <a:lnTo>
                  <a:pt x="1622691" y="1614763"/>
                </a:lnTo>
                <a:lnTo>
                  <a:pt x="1610303" y="1625881"/>
                </a:lnTo>
                <a:lnTo>
                  <a:pt x="1597279" y="1636046"/>
                </a:lnTo>
                <a:lnTo>
                  <a:pt x="1583938" y="1645257"/>
                </a:lnTo>
                <a:lnTo>
                  <a:pt x="1570279" y="1654152"/>
                </a:lnTo>
                <a:lnTo>
                  <a:pt x="1555985" y="1662410"/>
                </a:lnTo>
                <a:lnTo>
                  <a:pt x="1541373" y="1669716"/>
                </a:lnTo>
                <a:lnTo>
                  <a:pt x="1526126" y="1676705"/>
                </a:lnTo>
                <a:lnTo>
                  <a:pt x="1510879" y="1682740"/>
                </a:lnTo>
                <a:lnTo>
                  <a:pt x="1494996" y="1687822"/>
                </a:lnTo>
                <a:lnTo>
                  <a:pt x="1478796" y="1692905"/>
                </a:lnTo>
                <a:lnTo>
                  <a:pt x="1468641" y="1695248"/>
                </a:lnTo>
                <a:lnTo>
                  <a:pt x="1521201" y="2237276"/>
                </a:lnTo>
                <a:lnTo>
                  <a:pt x="1539306" y="2234102"/>
                </a:lnTo>
                <a:lnTo>
                  <a:pt x="1557095" y="2231246"/>
                </a:lnTo>
                <a:lnTo>
                  <a:pt x="1574883" y="2227437"/>
                </a:lnTo>
                <a:lnTo>
                  <a:pt x="1592671" y="2223629"/>
                </a:lnTo>
                <a:lnTo>
                  <a:pt x="1610141" y="2219502"/>
                </a:lnTo>
                <a:lnTo>
                  <a:pt x="1627294" y="2215059"/>
                </a:lnTo>
                <a:lnTo>
                  <a:pt x="1644765" y="2209981"/>
                </a:lnTo>
                <a:lnTo>
                  <a:pt x="1661600" y="2204903"/>
                </a:lnTo>
                <a:lnTo>
                  <a:pt x="1678435" y="2199190"/>
                </a:lnTo>
                <a:lnTo>
                  <a:pt x="1695588" y="2193159"/>
                </a:lnTo>
                <a:lnTo>
                  <a:pt x="1712105" y="2187129"/>
                </a:lnTo>
                <a:lnTo>
                  <a:pt x="1728623" y="2180464"/>
                </a:lnTo>
                <a:lnTo>
                  <a:pt x="1744823" y="2173481"/>
                </a:lnTo>
                <a:lnTo>
                  <a:pt x="1761022" y="2166498"/>
                </a:lnTo>
                <a:lnTo>
                  <a:pt x="1776905" y="2158881"/>
                </a:lnTo>
                <a:lnTo>
                  <a:pt x="1792469" y="2150946"/>
                </a:lnTo>
                <a:lnTo>
                  <a:pt x="1808352" y="2142694"/>
                </a:lnTo>
                <a:lnTo>
                  <a:pt x="1823916" y="2134442"/>
                </a:lnTo>
                <a:lnTo>
                  <a:pt x="1838845" y="2125873"/>
                </a:lnTo>
                <a:lnTo>
                  <a:pt x="1854092" y="2116668"/>
                </a:lnTo>
                <a:lnTo>
                  <a:pt x="1869022" y="2107464"/>
                </a:lnTo>
                <a:lnTo>
                  <a:pt x="1883633" y="2097942"/>
                </a:lnTo>
                <a:lnTo>
                  <a:pt x="1897927" y="2088103"/>
                </a:lnTo>
                <a:lnTo>
                  <a:pt x="1912221" y="2077947"/>
                </a:lnTo>
                <a:lnTo>
                  <a:pt x="1926198" y="2067473"/>
                </a:lnTo>
                <a:lnTo>
                  <a:pt x="1940174" y="2056999"/>
                </a:lnTo>
                <a:lnTo>
                  <a:pt x="1953833" y="2046208"/>
                </a:lnTo>
                <a:lnTo>
                  <a:pt x="1966856" y="2034782"/>
                </a:lnTo>
                <a:lnTo>
                  <a:pt x="1980197" y="2023673"/>
                </a:lnTo>
                <a:lnTo>
                  <a:pt x="1993221" y="2011613"/>
                </a:lnTo>
                <a:lnTo>
                  <a:pt x="2005609" y="1999869"/>
                </a:lnTo>
                <a:lnTo>
                  <a:pt x="2017997" y="1987491"/>
                </a:lnTo>
                <a:lnTo>
                  <a:pt x="2030385" y="1975113"/>
                </a:lnTo>
                <a:lnTo>
                  <a:pt x="2042138" y="1962735"/>
                </a:lnTo>
                <a:lnTo>
                  <a:pt x="2054209" y="1949404"/>
                </a:lnTo>
                <a:lnTo>
                  <a:pt x="2065644" y="1936391"/>
                </a:lnTo>
                <a:lnTo>
                  <a:pt x="2076761" y="1923061"/>
                </a:lnTo>
                <a:lnTo>
                  <a:pt x="2087561" y="1909413"/>
                </a:lnTo>
                <a:lnTo>
                  <a:pt x="2098361" y="1895765"/>
                </a:lnTo>
                <a:lnTo>
                  <a:pt x="2108843" y="1881800"/>
                </a:lnTo>
                <a:lnTo>
                  <a:pt x="2119008" y="1867518"/>
                </a:lnTo>
                <a:lnTo>
                  <a:pt x="2128855" y="1852918"/>
                </a:lnTo>
                <a:lnTo>
                  <a:pt x="2138067" y="1838635"/>
                </a:lnTo>
                <a:lnTo>
                  <a:pt x="2147596" y="1823401"/>
                </a:lnTo>
                <a:lnTo>
                  <a:pt x="2156490" y="1808483"/>
                </a:lnTo>
                <a:lnTo>
                  <a:pt x="2165384" y="1793249"/>
                </a:lnTo>
                <a:lnTo>
                  <a:pt x="2173643" y="1778014"/>
                </a:lnTo>
                <a:lnTo>
                  <a:pt x="2181902" y="1762145"/>
                </a:lnTo>
                <a:lnTo>
                  <a:pt x="2189843" y="1746275"/>
                </a:lnTo>
                <a:lnTo>
                  <a:pt x="2197149" y="1730406"/>
                </a:lnTo>
                <a:lnTo>
                  <a:pt x="2204454" y="1714219"/>
                </a:lnTo>
                <a:lnTo>
                  <a:pt x="2211125" y="1698032"/>
                </a:lnTo>
                <a:lnTo>
                  <a:pt x="2217478" y="1681528"/>
                </a:lnTo>
                <a:lnTo>
                  <a:pt x="2223831" y="1665024"/>
                </a:lnTo>
                <a:lnTo>
                  <a:pt x="2229866" y="1648202"/>
                </a:lnTo>
                <a:lnTo>
                  <a:pt x="2235584" y="1631380"/>
                </a:lnTo>
                <a:lnTo>
                  <a:pt x="2240666" y="1614241"/>
                </a:lnTo>
                <a:lnTo>
                  <a:pt x="2245748" y="1597102"/>
                </a:lnTo>
                <a:lnTo>
                  <a:pt x="2250195" y="1579646"/>
                </a:lnTo>
                <a:lnTo>
                  <a:pt x="2254325" y="1561872"/>
                </a:lnTo>
                <a:lnTo>
                  <a:pt x="2258136" y="1544733"/>
                </a:lnTo>
                <a:lnTo>
                  <a:pt x="2261630" y="1526642"/>
                </a:lnTo>
                <a:lnTo>
                  <a:pt x="2265125" y="1508868"/>
                </a:lnTo>
                <a:lnTo>
                  <a:pt x="2267666" y="1490777"/>
                </a:lnTo>
                <a:lnTo>
                  <a:pt x="1725430" y="1438200"/>
                </a:lnTo>
                <a:close/>
                <a:moveTo>
                  <a:pt x="1062655" y="1438185"/>
                </a:moveTo>
                <a:lnTo>
                  <a:pt x="519984" y="1490777"/>
                </a:lnTo>
                <a:lnTo>
                  <a:pt x="522843" y="1508868"/>
                </a:lnTo>
                <a:lnTo>
                  <a:pt x="526019" y="1526642"/>
                </a:lnTo>
                <a:lnTo>
                  <a:pt x="529196" y="1544733"/>
                </a:lnTo>
                <a:lnTo>
                  <a:pt x="533325" y="1561872"/>
                </a:lnTo>
                <a:lnTo>
                  <a:pt x="537455" y="1579646"/>
                </a:lnTo>
                <a:lnTo>
                  <a:pt x="541902" y="1597102"/>
                </a:lnTo>
                <a:lnTo>
                  <a:pt x="546984" y="1614241"/>
                </a:lnTo>
                <a:lnTo>
                  <a:pt x="552066" y="1631380"/>
                </a:lnTo>
                <a:lnTo>
                  <a:pt x="557784" y="1648202"/>
                </a:lnTo>
                <a:lnTo>
                  <a:pt x="563502" y="1665024"/>
                </a:lnTo>
                <a:lnTo>
                  <a:pt x="569854" y="1681528"/>
                </a:lnTo>
                <a:lnTo>
                  <a:pt x="576207" y="1698032"/>
                </a:lnTo>
                <a:lnTo>
                  <a:pt x="583195" y="1714219"/>
                </a:lnTo>
                <a:lnTo>
                  <a:pt x="590501" y="1730406"/>
                </a:lnTo>
                <a:lnTo>
                  <a:pt x="597807" y="1746275"/>
                </a:lnTo>
                <a:lnTo>
                  <a:pt x="605748" y="1762145"/>
                </a:lnTo>
                <a:lnTo>
                  <a:pt x="614007" y="1778014"/>
                </a:lnTo>
                <a:lnTo>
                  <a:pt x="622266" y="1793249"/>
                </a:lnTo>
                <a:lnTo>
                  <a:pt x="630842" y="1808483"/>
                </a:lnTo>
                <a:lnTo>
                  <a:pt x="640054" y="1823401"/>
                </a:lnTo>
                <a:lnTo>
                  <a:pt x="649266" y="1838635"/>
                </a:lnTo>
                <a:lnTo>
                  <a:pt x="658795" y="1852918"/>
                </a:lnTo>
                <a:lnTo>
                  <a:pt x="668642" y="1867518"/>
                </a:lnTo>
                <a:lnTo>
                  <a:pt x="678807" y="1881800"/>
                </a:lnTo>
                <a:lnTo>
                  <a:pt x="689289" y="1895765"/>
                </a:lnTo>
                <a:lnTo>
                  <a:pt x="699771" y="1909413"/>
                </a:lnTo>
                <a:lnTo>
                  <a:pt x="710571" y="1923061"/>
                </a:lnTo>
                <a:lnTo>
                  <a:pt x="722006" y="1936391"/>
                </a:lnTo>
                <a:lnTo>
                  <a:pt x="733441" y="1949404"/>
                </a:lnTo>
                <a:lnTo>
                  <a:pt x="745194" y="1962735"/>
                </a:lnTo>
                <a:lnTo>
                  <a:pt x="756947" y="1975113"/>
                </a:lnTo>
                <a:lnTo>
                  <a:pt x="769335" y="1987491"/>
                </a:lnTo>
                <a:lnTo>
                  <a:pt x="781723" y="1999869"/>
                </a:lnTo>
                <a:lnTo>
                  <a:pt x="794429" y="2011613"/>
                </a:lnTo>
                <a:lnTo>
                  <a:pt x="807453" y="2023673"/>
                </a:lnTo>
                <a:lnTo>
                  <a:pt x="820476" y="2034782"/>
                </a:lnTo>
                <a:lnTo>
                  <a:pt x="833817" y="2046208"/>
                </a:lnTo>
                <a:lnTo>
                  <a:pt x="847476" y="2056999"/>
                </a:lnTo>
                <a:lnTo>
                  <a:pt x="861135" y="2067473"/>
                </a:lnTo>
                <a:lnTo>
                  <a:pt x="875111" y="2077947"/>
                </a:lnTo>
                <a:lnTo>
                  <a:pt x="889405" y="2088103"/>
                </a:lnTo>
                <a:lnTo>
                  <a:pt x="903699" y="2097942"/>
                </a:lnTo>
                <a:lnTo>
                  <a:pt x="918628" y="2107464"/>
                </a:lnTo>
                <a:lnTo>
                  <a:pt x="933558" y="2116668"/>
                </a:lnTo>
                <a:lnTo>
                  <a:pt x="948487" y="2125873"/>
                </a:lnTo>
                <a:lnTo>
                  <a:pt x="963734" y="2134442"/>
                </a:lnTo>
                <a:lnTo>
                  <a:pt x="978981" y="2142694"/>
                </a:lnTo>
                <a:lnTo>
                  <a:pt x="994863" y="2150946"/>
                </a:lnTo>
                <a:lnTo>
                  <a:pt x="1010745" y="2158881"/>
                </a:lnTo>
                <a:lnTo>
                  <a:pt x="1026627" y="2166498"/>
                </a:lnTo>
                <a:lnTo>
                  <a:pt x="1042827" y="2173481"/>
                </a:lnTo>
                <a:lnTo>
                  <a:pt x="1059028" y="2180464"/>
                </a:lnTo>
                <a:lnTo>
                  <a:pt x="1075545" y="2187129"/>
                </a:lnTo>
                <a:lnTo>
                  <a:pt x="1092063" y="2193159"/>
                </a:lnTo>
                <a:lnTo>
                  <a:pt x="1108898" y="2199190"/>
                </a:lnTo>
                <a:lnTo>
                  <a:pt x="1126051" y="2204903"/>
                </a:lnTo>
                <a:lnTo>
                  <a:pt x="1142886" y="2209981"/>
                </a:lnTo>
                <a:lnTo>
                  <a:pt x="1160039" y="2215059"/>
                </a:lnTo>
                <a:lnTo>
                  <a:pt x="1177509" y="2219502"/>
                </a:lnTo>
                <a:lnTo>
                  <a:pt x="1195297" y="2223629"/>
                </a:lnTo>
                <a:lnTo>
                  <a:pt x="1212768" y="2227437"/>
                </a:lnTo>
                <a:lnTo>
                  <a:pt x="1230556" y="2231246"/>
                </a:lnTo>
                <a:lnTo>
                  <a:pt x="1248662" y="2234102"/>
                </a:lnTo>
                <a:lnTo>
                  <a:pt x="1266450" y="2237276"/>
                </a:lnTo>
                <a:lnTo>
                  <a:pt x="1319017" y="1695177"/>
                </a:lnTo>
                <a:lnTo>
                  <a:pt x="1309172" y="1692905"/>
                </a:lnTo>
                <a:lnTo>
                  <a:pt x="1292972" y="1687822"/>
                </a:lnTo>
                <a:lnTo>
                  <a:pt x="1277089" y="1682740"/>
                </a:lnTo>
                <a:lnTo>
                  <a:pt x="1261525" y="1676705"/>
                </a:lnTo>
                <a:lnTo>
                  <a:pt x="1246595" y="1669716"/>
                </a:lnTo>
                <a:lnTo>
                  <a:pt x="1232301" y="1662410"/>
                </a:lnTo>
                <a:lnTo>
                  <a:pt x="1218007" y="1654152"/>
                </a:lnTo>
                <a:lnTo>
                  <a:pt x="1204030" y="1645257"/>
                </a:lnTo>
                <a:lnTo>
                  <a:pt x="1190689" y="1636046"/>
                </a:lnTo>
                <a:lnTo>
                  <a:pt x="1177983" y="1625881"/>
                </a:lnTo>
                <a:lnTo>
                  <a:pt x="1165595" y="1615398"/>
                </a:lnTo>
                <a:lnTo>
                  <a:pt x="1153842" y="1603963"/>
                </a:lnTo>
                <a:lnTo>
                  <a:pt x="1142724" y="1591892"/>
                </a:lnTo>
                <a:lnTo>
                  <a:pt x="1131606" y="1579822"/>
                </a:lnTo>
                <a:lnTo>
                  <a:pt x="1122077" y="1567116"/>
                </a:lnTo>
                <a:lnTo>
                  <a:pt x="1112230" y="1553457"/>
                </a:lnTo>
                <a:lnTo>
                  <a:pt x="1103336" y="1540116"/>
                </a:lnTo>
                <a:lnTo>
                  <a:pt x="1095077" y="1525504"/>
                </a:lnTo>
                <a:lnTo>
                  <a:pt x="1087771" y="1510892"/>
                </a:lnTo>
                <a:lnTo>
                  <a:pt x="1080783" y="1495963"/>
                </a:lnTo>
                <a:lnTo>
                  <a:pt x="1074747" y="1480398"/>
                </a:lnTo>
                <a:lnTo>
                  <a:pt x="1069665" y="1464515"/>
                </a:lnTo>
                <a:lnTo>
                  <a:pt x="1065218" y="1448633"/>
                </a:lnTo>
                <a:lnTo>
                  <a:pt x="1062655" y="1438185"/>
                </a:lnTo>
                <a:close/>
                <a:moveTo>
                  <a:pt x="1383502" y="1159891"/>
                </a:moveTo>
                <a:lnTo>
                  <a:pt x="1373019" y="1160844"/>
                </a:lnTo>
                <a:lnTo>
                  <a:pt x="1362855" y="1162114"/>
                </a:lnTo>
                <a:lnTo>
                  <a:pt x="1353007" y="1164020"/>
                </a:lnTo>
                <a:lnTo>
                  <a:pt x="1342843" y="1166244"/>
                </a:lnTo>
                <a:lnTo>
                  <a:pt x="1333631" y="1168785"/>
                </a:lnTo>
                <a:lnTo>
                  <a:pt x="1324101" y="1172279"/>
                </a:lnTo>
                <a:lnTo>
                  <a:pt x="1314572" y="1175455"/>
                </a:lnTo>
                <a:lnTo>
                  <a:pt x="1305678" y="1179585"/>
                </a:lnTo>
                <a:lnTo>
                  <a:pt x="1297101" y="1184350"/>
                </a:lnTo>
                <a:lnTo>
                  <a:pt x="1288207" y="1189114"/>
                </a:lnTo>
                <a:lnTo>
                  <a:pt x="1279948" y="1194514"/>
                </a:lnTo>
                <a:lnTo>
                  <a:pt x="1272007" y="1199914"/>
                </a:lnTo>
                <a:lnTo>
                  <a:pt x="1264384" y="1206585"/>
                </a:lnTo>
                <a:lnTo>
                  <a:pt x="1257078" y="1212938"/>
                </a:lnTo>
                <a:lnTo>
                  <a:pt x="1249772" y="1219609"/>
                </a:lnTo>
                <a:lnTo>
                  <a:pt x="1243101" y="1226279"/>
                </a:lnTo>
                <a:lnTo>
                  <a:pt x="1236748" y="1233903"/>
                </a:lnTo>
                <a:lnTo>
                  <a:pt x="1230713" y="1241526"/>
                </a:lnTo>
                <a:lnTo>
                  <a:pt x="1224995" y="1249785"/>
                </a:lnTo>
                <a:lnTo>
                  <a:pt x="1219913" y="1258044"/>
                </a:lnTo>
                <a:lnTo>
                  <a:pt x="1214830" y="1266303"/>
                </a:lnTo>
                <a:lnTo>
                  <a:pt x="1210383" y="1275197"/>
                </a:lnTo>
                <a:lnTo>
                  <a:pt x="1206254" y="1284409"/>
                </a:lnTo>
                <a:lnTo>
                  <a:pt x="1202442" y="1293303"/>
                </a:lnTo>
                <a:lnTo>
                  <a:pt x="1199583" y="1302832"/>
                </a:lnTo>
                <a:lnTo>
                  <a:pt x="1196407" y="1312680"/>
                </a:lnTo>
                <a:lnTo>
                  <a:pt x="1194183" y="1322527"/>
                </a:lnTo>
                <a:lnTo>
                  <a:pt x="1192595" y="1332691"/>
                </a:lnTo>
                <a:lnTo>
                  <a:pt x="1191324" y="1342856"/>
                </a:lnTo>
                <a:lnTo>
                  <a:pt x="1190371" y="1353339"/>
                </a:lnTo>
                <a:lnTo>
                  <a:pt x="1190054" y="1363503"/>
                </a:lnTo>
                <a:lnTo>
                  <a:pt x="1190371" y="1373986"/>
                </a:lnTo>
                <a:lnTo>
                  <a:pt x="1191324" y="1384468"/>
                </a:lnTo>
                <a:lnTo>
                  <a:pt x="1192595" y="1394633"/>
                </a:lnTo>
                <a:lnTo>
                  <a:pt x="1194183" y="1404798"/>
                </a:lnTo>
                <a:lnTo>
                  <a:pt x="1196407" y="1414645"/>
                </a:lnTo>
                <a:lnTo>
                  <a:pt x="1199583" y="1424174"/>
                </a:lnTo>
                <a:lnTo>
                  <a:pt x="1202442" y="1433704"/>
                </a:lnTo>
                <a:lnTo>
                  <a:pt x="1206254" y="1442915"/>
                </a:lnTo>
                <a:lnTo>
                  <a:pt x="1210383" y="1451810"/>
                </a:lnTo>
                <a:lnTo>
                  <a:pt x="1214830" y="1460386"/>
                </a:lnTo>
                <a:lnTo>
                  <a:pt x="1219913" y="1469280"/>
                </a:lnTo>
                <a:lnTo>
                  <a:pt x="1224995" y="1477539"/>
                </a:lnTo>
                <a:lnTo>
                  <a:pt x="1230713" y="1485480"/>
                </a:lnTo>
                <a:lnTo>
                  <a:pt x="1236748" y="1493421"/>
                </a:lnTo>
                <a:lnTo>
                  <a:pt x="1243101" y="1500410"/>
                </a:lnTo>
                <a:lnTo>
                  <a:pt x="1249772" y="1507716"/>
                </a:lnTo>
                <a:lnTo>
                  <a:pt x="1257078" y="1514386"/>
                </a:lnTo>
                <a:lnTo>
                  <a:pt x="1264384" y="1520739"/>
                </a:lnTo>
                <a:lnTo>
                  <a:pt x="1272007" y="1526775"/>
                </a:lnTo>
                <a:lnTo>
                  <a:pt x="1279948" y="1532492"/>
                </a:lnTo>
                <a:lnTo>
                  <a:pt x="1288207" y="1537575"/>
                </a:lnTo>
                <a:lnTo>
                  <a:pt x="1297101" y="1542657"/>
                </a:lnTo>
                <a:lnTo>
                  <a:pt x="1305678" y="1547104"/>
                </a:lnTo>
                <a:lnTo>
                  <a:pt x="1314572" y="1551233"/>
                </a:lnTo>
                <a:lnTo>
                  <a:pt x="1323784" y="1555045"/>
                </a:lnTo>
                <a:lnTo>
                  <a:pt x="1333631" y="1557904"/>
                </a:lnTo>
                <a:lnTo>
                  <a:pt x="1342843" y="1561081"/>
                </a:lnTo>
                <a:lnTo>
                  <a:pt x="1352690" y="1563304"/>
                </a:lnTo>
                <a:lnTo>
                  <a:pt x="1362855" y="1564892"/>
                </a:lnTo>
                <a:lnTo>
                  <a:pt x="1373019" y="1566163"/>
                </a:lnTo>
                <a:lnTo>
                  <a:pt x="1383502" y="1567116"/>
                </a:lnTo>
                <a:lnTo>
                  <a:pt x="1393984" y="1567434"/>
                </a:lnTo>
                <a:lnTo>
                  <a:pt x="1404149" y="1567116"/>
                </a:lnTo>
                <a:lnTo>
                  <a:pt x="1414949" y="1566163"/>
                </a:lnTo>
                <a:lnTo>
                  <a:pt x="1425114" y="1564892"/>
                </a:lnTo>
                <a:lnTo>
                  <a:pt x="1435278" y="1563304"/>
                </a:lnTo>
                <a:lnTo>
                  <a:pt x="1444808" y="1561081"/>
                </a:lnTo>
                <a:lnTo>
                  <a:pt x="1454655" y="1557904"/>
                </a:lnTo>
                <a:lnTo>
                  <a:pt x="1464184" y="1555045"/>
                </a:lnTo>
                <a:lnTo>
                  <a:pt x="1473079" y="1551233"/>
                </a:lnTo>
                <a:lnTo>
                  <a:pt x="1482290" y="1547104"/>
                </a:lnTo>
                <a:lnTo>
                  <a:pt x="1491184" y="1542657"/>
                </a:lnTo>
                <a:lnTo>
                  <a:pt x="1499443" y="1537575"/>
                </a:lnTo>
                <a:lnTo>
                  <a:pt x="1507702" y="1532492"/>
                </a:lnTo>
                <a:lnTo>
                  <a:pt x="1515643" y="1526775"/>
                </a:lnTo>
                <a:lnTo>
                  <a:pt x="1523585" y="1520739"/>
                </a:lnTo>
                <a:lnTo>
                  <a:pt x="1531208" y="1514386"/>
                </a:lnTo>
                <a:lnTo>
                  <a:pt x="1537879" y="1507716"/>
                </a:lnTo>
                <a:lnTo>
                  <a:pt x="1544549" y="1500410"/>
                </a:lnTo>
                <a:lnTo>
                  <a:pt x="1551220" y="1493421"/>
                </a:lnTo>
                <a:lnTo>
                  <a:pt x="1557255" y="1485480"/>
                </a:lnTo>
                <a:lnTo>
                  <a:pt x="1562655" y="1477539"/>
                </a:lnTo>
                <a:lnTo>
                  <a:pt x="1568055" y="1469280"/>
                </a:lnTo>
                <a:lnTo>
                  <a:pt x="1572820" y="1460386"/>
                </a:lnTo>
                <a:lnTo>
                  <a:pt x="1577585" y="1451810"/>
                </a:lnTo>
                <a:lnTo>
                  <a:pt x="1581714" y="1442915"/>
                </a:lnTo>
                <a:lnTo>
                  <a:pt x="1585208" y="1433704"/>
                </a:lnTo>
                <a:lnTo>
                  <a:pt x="1588385" y="1424174"/>
                </a:lnTo>
                <a:lnTo>
                  <a:pt x="1591244" y="1414645"/>
                </a:lnTo>
                <a:lnTo>
                  <a:pt x="1593467" y="1404798"/>
                </a:lnTo>
                <a:lnTo>
                  <a:pt x="1595373" y="1394633"/>
                </a:lnTo>
                <a:lnTo>
                  <a:pt x="1596644" y="1384468"/>
                </a:lnTo>
                <a:lnTo>
                  <a:pt x="1597279" y="1373986"/>
                </a:lnTo>
                <a:lnTo>
                  <a:pt x="1597597" y="1363503"/>
                </a:lnTo>
                <a:lnTo>
                  <a:pt x="1597279" y="1353339"/>
                </a:lnTo>
                <a:lnTo>
                  <a:pt x="1596644" y="1342856"/>
                </a:lnTo>
                <a:lnTo>
                  <a:pt x="1595373" y="1332691"/>
                </a:lnTo>
                <a:lnTo>
                  <a:pt x="1593467" y="1322527"/>
                </a:lnTo>
                <a:lnTo>
                  <a:pt x="1591244" y="1312680"/>
                </a:lnTo>
                <a:lnTo>
                  <a:pt x="1588385" y="1302832"/>
                </a:lnTo>
                <a:lnTo>
                  <a:pt x="1585208" y="1293303"/>
                </a:lnTo>
                <a:lnTo>
                  <a:pt x="1581714" y="1284409"/>
                </a:lnTo>
                <a:lnTo>
                  <a:pt x="1577585" y="1275197"/>
                </a:lnTo>
                <a:lnTo>
                  <a:pt x="1572820" y="1266303"/>
                </a:lnTo>
                <a:lnTo>
                  <a:pt x="1568055" y="1258044"/>
                </a:lnTo>
                <a:lnTo>
                  <a:pt x="1562655" y="1249785"/>
                </a:lnTo>
                <a:lnTo>
                  <a:pt x="1557255" y="1241526"/>
                </a:lnTo>
                <a:lnTo>
                  <a:pt x="1551220" y="1233903"/>
                </a:lnTo>
                <a:lnTo>
                  <a:pt x="1544549" y="1226279"/>
                </a:lnTo>
                <a:lnTo>
                  <a:pt x="1537879" y="1219609"/>
                </a:lnTo>
                <a:lnTo>
                  <a:pt x="1531208" y="1212938"/>
                </a:lnTo>
                <a:lnTo>
                  <a:pt x="1523585" y="1206585"/>
                </a:lnTo>
                <a:lnTo>
                  <a:pt x="1515643" y="1199914"/>
                </a:lnTo>
                <a:lnTo>
                  <a:pt x="1507702" y="1194514"/>
                </a:lnTo>
                <a:lnTo>
                  <a:pt x="1499443" y="1189114"/>
                </a:lnTo>
                <a:lnTo>
                  <a:pt x="1491184" y="1184350"/>
                </a:lnTo>
                <a:lnTo>
                  <a:pt x="1482290" y="1179585"/>
                </a:lnTo>
                <a:lnTo>
                  <a:pt x="1473079" y="1175455"/>
                </a:lnTo>
                <a:lnTo>
                  <a:pt x="1464184" y="1172279"/>
                </a:lnTo>
                <a:lnTo>
                  <a:pt x="1454655" y="1168785"/>
                </a:lnTo>
                <a:lnTo>
                  <a:pt x="1444808" y="1166244"/>
                </a:lnTo>
                <a:lnTo>
                  <a:pt x="1435278" y="1164020"/>
                </a:lnTo>
                <a:lnTo>
                  <a:pt x="1425114" y="1162114"/>
                </a:lnTo>
                <a:lnTo>
                  <a:pt x="1414949" y="1160844"/>
                </a:lnTo>
                <a:lnTo>
                  <a:pt x="1404149" y="1159891"/>
                </a:lnTo>
                <a:lnTo>
                  <a:pt x="1393984" y="1159891"/>
                </a:lnTo>
                <a:lnTo>
                  <a:pt x="1383502" y="1159891"/>
                </a:lnTo>
                <a:close/>
                <a:moveTo>
                  <a:pt x="1521201" y="490366"/>
                </a:moveTo>
                <a:lnTo>
                  <a:pt x="1468588" y="1032381"/>
                </a:lnTo>
                <a:lnTo>
                  <a:pt x="1478796" y="1034737"/>
                </a:lnTo>
                <a:lnTo>
                  <a:pt x="1494996" y="1039184"/>
                </a:lnTo>
                <a:lnTo>
                  <a:pt x="1510879" y="1044584"/>
                </a:lnTo>
                <a:lnTo>
                  <a:pt x="1526126" y="1050620"/>
                </a:lnTo>
                <a:lnTo>
                  <a:pt x="1541373" y="1057290"/>
                </a:lnTo>
                <a:lnTo>
                  <a:pt x="1555985" y="1064914"/>
                </a:lnTo>
                <a:lnTo>
                  <a:pt x="1570279" y="1073173"/>
                </a:lnTo>
                <a:lnTo>
                  <a:pt x="1583938" y="1081749"/>
                </a:lnTo>
                <a:lnTo>
                  <a:pt x="1597279" y="1091596"/>
                </a:lnTo>
                <a:lnTo>
                  <a:pt x="1610303" y="1101443"/>
                </a:lnTo>
                <a:lnTo>
                  <a:pt x="1622691" y="1112243"/>
                </a:lnTo>
                <a:lnTo>
                  <a:pt x="1634126" y="1123679"/>
                </a:lnTo>
                <a:lnTo>
                  <a:pt x="1645562" y="1135432"/>
                </a:lnTo>
                <a:lnTo>
                  <a:pt x="1656044" y="1147820"/>
                </a:lnTo>
                <a:lnTo>
                  <a:pt x="1666209" y="1160526"/>
                </a:lnTo>
                <a:lnTo>
                  <a:pt x="1675738" y="1173549"/>
                </a:lnTo>
                <a:lnTo>
                  <a:pt x="1684632" y="1187526"/>
                </a:lnTo>
                <a:lnTo>
                  <a:pt x="1692574" y="1201503"/>
                </a:lnTo>
                <a:lnTo>
                  <a:pt x="1700197" y="1216114"/>
                </a:lnTo>
                <a:lnTo>
                  <a:pt x="1706868" y="1231361"/>
                </a:lnTo>
                <a:lnTo>
                  <a:pt x="1712903" y="1246609"/>
                </a:lnTo>
                <a:lnTo>
                  <a:pt x="1718621" y="1262491"/>
                </a:lnTo>
                <a:lnTo>
                  <a:pt x="1723068" y="1278691"/>
                </a:lnTo>
                <a:lnTo>
                  <a:pt x="1725403" y="1288811"/>
                </a:lnTo>
                <a:lnTo>
                  <a:pt x="2267666" y="1236231"/>
                </a:lnTo>
                <a:lnTo>
                  <a:pt x="2265125" y="1218140"/>
                </a:lnTo>
                <a:lnTo>
                  <a:pt x="2261630" y="1200683"/>
                </a:lnTo>
                <a:lnTo>
                  <a:pt x="2258136" y="1182909"/>
                </a:lnTo>
                <a:lnTo>
                  <a:pt x="2254325" y="1165136"/>
                </a:lnTo>
                <a:lnTo>
                  <a:pt x="2250195" y="1147362"/>
                </a:lnTo>
                <a:lnTo>
                  <a:pt x="2245748" y="1130223"/>
                </a:lnTo>
                <a:lnTo>
                  <a:pt x="2240666" y="1112766"/>
                </a:lnTo>
                <a:lnTo>
                  <a:pt x="2235584" y="1095945"/>
                </a:lnTo>
                <a:lnTo>
                  <a:pt x="2229866" y="1079123"/>
                </a:lnTo>
                <a:lnTo>
                  <a:pt x="2223831" y="1061984"/>
                </a:lnTo>
                <a:lnTo>
                  <a:pt x="2217478" y="1045480"/>
                </a:lnTo>
                <a:lnTo>
                  <a:pt x="2211125" y="1028976"/>
                </a:lnTo>
                <a:lnTo>
                  <a:pt x="2204454" y="1012789"/>
                </a:lnTo>
                <a:lnTo>
                  <a:pt x="2197149" y="996602"/>
                </a:lnTo>
                <a:lnTo>
                  <a:pt x="2189843" y="980732"/>
                </a:lnTo>
                <a:lnTo>
                  <a:pt x="2181902" y="965180"/>
                </a:lnTo>
                <a:lnTo>
                  <a:pt x="2173643" y="949311"/>
                </a:lnTo>
                <a:lnTo>
                  <a:pt x="2165384" y="933759"/>
                </a:lnTo>
                <a:lnTo>
                  <a:pt x="2156490" y="918842"/>
                </a:lnTo>
                <a:lnTo>
                  <a:pt x="2147596" y="903607"/>
                </a:lnTo>
                <a:lnTo>
                  <a:pt x="2138067" y="888690"/>
                </a:lnTo>
                <a:lnTo>
                  <a:pt x="2128855" y="874090"/>
                </a:lnTo>
                <a:lnTo>
                  <a:pt x="2119008" y="859807"/>
                </a:lnTo>
                <a:lnTo>
                  <a:pt x="2108843" y="845525"/>
                </a:lnTo>
                <a:lnTo>
                  <a:pt x="2098361" y="831560"/>
                </a:lnTo>
                <a:lnTo>
                  <a:pt x="2087561" y="817594"/>
                </a:lnTo>
                <a:lnTo>
                  <a:pt x="2076761" y="803947"/>
                </a:lnTo>
                <a:lnTo>
                  <a:pt x="2065644" y="790934"/>
                </a:lnTo>
                <a:lnTo>
                  <a:pt x="2054209" y="777603"/>
                </a:lnTo>
                <a:lnTo>
                  <a:pt x="2042138" y="764591"/>
                </a:lnTo>
                <a:lnTo>
                  <a:pt x="2030385" y="752212"/>
                </a:lnTo>
                <a:lnTo>
                  <a:pt x="2017997" y="739834"/>
                </a:lnTo>
                <a:lnTo>
                  <a:pt x="2005609" y="727456"/>
                </a:lnTo>
                <a:lnTo>
                  <a:pt x="1993221" y="715395"/>
                </a:lnTo>
                <a:lnTo>
                  <a:pt x="1980197" y="703652"/>
                </a:lnTo>
                <a:lnTo>
                  <a:pt x="1966856" y="692226"/>
                </a:lnTo>
                <a:lnTo>
                  <a:pt x="1953833" y="681117"/>
                </a:lnTo>
                <a:lnTo>
                  <a:pt x="1940174" y="670326"/>
                </a:lnTo>
                <a:lnTo>
                  <a:pt x="1926198" y="659535"/>
                </a:lnTo>
                <a:lnTo>
                  <a:pt x="1912221" y="649061"/>
                </a:lnTo>
                <a:lnTo>
                  <a:pt x="1897927" y="638904"/>
                </a:lnTo>
                <a:lnTo>
                  <a:pt x="1883633" y="629065"/>
                </a:lnTo>
                <a:lnTo>
                  <a:pt x="1869022" y="619861"/>
                </a:lnTo>
                <a:lnTo>
                  <a:pt x="1854092" y="610339"/>
                </a:lnTo>
                <a:lnTo>
                  <a:pt x="1838845" y="601452"/>
                </a:lnTo>
                <a:lnTo>
                  <a:pt x="1823916" y="592566"/>
                </a:lnTo>
                <a:lnTo>
                  <a:pt x="1808352" y="584313"/>
                </a:lnTo>
                <a:lnTo>
                  <a:pt x="1792469" y="576061"/>
                </a:lnTo>
                <a:lnTo>
                  <a:pt x="1776905" y="568127"/>
                </a:lnTo>
                <a:lnTo>
                  <a:pt x="1761022" y="560827"/>
                </a:lnTo>
                <a:lnTo>
                  <a:pt x="1744823" y="553527"/>
                </a:lnTo>
                <a:lnTo>
                  <a:pt x="1728623" y="546862"/>
                </a:lnTo>
                <a:lnTo>
                  <a:pt x="1712105" y="540514"/>
                </a:lnTo>
                <a:lnTo>
                  <a:pt x="1695588" y="534166"/>
                </a:lnTo>
                <a:lnTo>
                  <a:pt x="1678435" y="528136"/>
                </a:lnTo>
                <a:lnTo>
                  <a:pt x="1661600" y="522740"/>
                </a:lnTo>
                <a:lnTo>
                  <a:pt x="1644765" y="517344"/>
                </a:lnTo>
                <a:lnTo>
                  <a:pt x="1627294" y="512584"/>
                </a:lnTo>
                <a:lnTo>
                  <a:pt x="1610141" y="507823"/>
                </a:lnTo>
                <a:lnTo>
                  <a:pt x="1592671" y="503697"/>
                </a:lnTo>
                <a:lnTo>
                  <a:pt x="1574883" y="499888"/>
                </a:lnTo>
                <a:lnTo>
                  <a:pt x="1557095" y="496397"/>
                </a:lnTo>
                <a:lnTo>
                  <a:pt x="1539306" y="492905"/>
                </a:lnTo>
                <a:lnTo>
                  <a:pt x="1521201" y="490366"/>
                </a:lnTo>
                <a:close/>
                <a:moveTo>
                  <a:pt x="1266450" y="490366"/>
                </a:moveTo>
                <a:lnTo>
                  <a:pt x="1248344" y="492905"/>
                </a:lnTo>
                <a:lnTo>
                  <a:pt x="1230556" y="496397"/>
                </a:lnTo>
                <a:lnTo>
                  <a:pt x="1212768" y="499888"/>
                </a:lnTo>
                <a:lnTo>
                  <a:pt x="1195297" y="503697"/>
                </a:lnTo>
                <a:lnTo>
                  <a:pt x="1177509" y="507823"/>
                </a:lnTo>
                <a:lnTo>
                  <a:pt x="1160039" y="512584"/>
                </a:lnTo>
                <a:lnTo>
                  <a:pt x="1142886" y="517344"/>
                </a:lnTo>
                <a:lnTo>
                  <a:pt x="1126051" y="522740"/>
                </a:lnTo>
                <a:lnTo>
                  <a:pt x="1108898" y="528136"/>
                </a:lnTo>
                <a:lnTo>
                  <a:pt x="1092063" y="534166"/>
                </a:lnTo>
                <a:lnTo>
                  <a:pt x="1075545" y="540514"/>
                </a:lnTo>
                <a:lnTo>
                  <a:pt x="1059028" y="546862"/>
                </a:lnTo>
                <a:lnTo>
                  <a:pt x="1042827" y="553527"/>
                </a:lnTo>
                <a:lnTo>
                  <a:pt x="1026627" y="560827"/>
                </a:lnTo>
                <a:lnTo>
                  <a:pt x="1010745" y="568127"/>
                </a:lnTo>
                <a:lnTo>
                  <a:pt x="994863" y="576061"/>
                </a:lnTo>
                <a:lnTo>
                  <a:pt x="978981" y="584313"/>
                </a:lnTo>
                <a:lnTo>
                  <a:pt x="963734" y="592566"/>
                </a:lnTo>
                <a:lnTo>
                  <a:pt x="948487" y="601452"/>
                </a:lnTo>
                <a:lnTo>
                  <a:pt x="933558" y="610339"/>
                </a:lnTo>
                <a:lnTo>
                  <a:pt x="918946" y="619861"/>
                </a:lnTo>
                <a:lnTo>
                  <a:pt x="904334" y="629065"/>
                </a:lnTo>
                <a:lnTo>
                  <a:pt x="889405" y="638904"/>
                </a:lnTo>
                <a:lnTo>
                  <a:pt x="875429" y="649061"/>
                </a:lnTo>
                <a:lnTo>
                  <a:pt x="861135" y="659535"/>
                </a:lnTo>
                <a:lnTo>
                  <a:pt x="847794" y="670326"/>
                </a:lnTo>
                <a:lnTo>
                  <a:pt x="833817" y="681117"/>
                </a:lnTo>
                <a:lnTo>
                  <a:pt x="820476" y="692226"/>
                </a:lnTo>
                <a:lnTo>
                  <a:pt x="807453" y="703652"/>
                </a:lnTo>
                <a:lnTo>
                  <a:pt x="794747" y="715395"/>
                </a:lnTo>
                <a:lnTo>
                  <a:pt x="781723" y="727456"/>
                </a:lnTo>
                <a:lnTo>
                  <a:pt x="769335" y="739834"/>
                </a:lnTo>
                <a:lnTo>
                  <a:pt x="757265" y="752212"/>
                </a:lnTo>
                <a:lnTo>
                  <a:pt x="745194" y="764591"/>
                </a:lnTo>
                <a:lnTo>
                  <a:pt x="733759" y="777603"/>
                </a:lnTo>
                <a:lnTo>
                  <a:pt x="722006" y="790934"/>
                </a:lnTo>
                <a:lnTo>
                  <a:pt x="710571" y="803947"/>
                </a:lnTo>
                <a:lnTo>
                  <a:pt x="699771" y="817594"/>
                </a:lnTo>
                <a:lnTo>
                  <a:pt x="689289" y="831560"/>
                </a:lnTo>
                <a:lnTo>
                  <a:pt x="678807" y="845525"/>
                </a:lnTo>
                <a:lnTo>
                  <a:pt x="668960" y="859807"/>
                </a:lnTo>
                <a:lnTo>
                  <a:pt x="658795" y="874090"/>
                </a:lnTo>
                <a:lnTo>
                  <a:pt x="649266" y="888690"/>
                </a:lnTo>
                <a:lnTo>
                  <a:pt x="640054" y="903607"/>
                </a:lnTo>
                <a:lnTo>
                  <a:pt x="630842" y="918842"/>
                </a:lnTo>
                <a:lnTo>
                  <a:pt x="622266" y="933759"/>
                </a:lnTo>
                <a:lnTo>
                  <a:pt x="614007" y="949311"/>
                </a:lnTo>
                <a:lnTo>
                  <a:pt x="605748" y="965180"/>
                </a:lnTo>
                <a:lnTo>
                  <a:pt x="598125" y="980732"/>
                </a:lnTo>
                <a:lnTo>
                  <a:pt x="590501" y="996602"/>
                </a:lnTo>
                <a:lnTo>
                  <a:pt x="583513" y="1012789"/>
                </a:lnTo>
                <a:lnTo>
                  <a:pt x="576207" y="1028976"/>
                </a:lnTo>
                <a:lnTo>
                  <a:pt x="569854" y="1045480"/>
                </a:lnTo>
                <a:lnTo>
                  <a:pt x="563502" y="1061984"/>
                </a:lnTo>
                <a:lnTo>
                  <a:pt x="557784" y="1079123"/>
                </a:lnTo>
                <a:lnTo>
                  <a:pt x="552066" y="1095945"/>
                </a:lnTo>
                <a:lnTo>
                  <a:pt x="546984" y="1112766"/>
                </a:lnTo>
                <a:lnTo>
                  <a:pt x="541902" y="1130223"/>
                </a:lnTo>
                <a:lnTo>
                  <a:pt x="537455" y="1147362"/>
                </a:lnTo>
                <a:lnTo>
                  <a:pt x="533325" y="1165136"/>
                </a:lnTo>
                <a:lnTo>
                  <a:pt x="529196" y="1182909"/>
                </a:lnTo>
                <a:lnTo>
                  <a:pt x="526019" y="1200683"/>
                </a:lnTo>
                <a:lnTo>
                  <a:pt x="522843" y="1218140"/>
                </a:lnTo>
                <a:lnTo>
                  <a:pt x="519984" y="1236231"/>
                </a:lnTo>
                <a:lnTo>
                  <a:pt x="1062444" y="1288803"/>
                </a:lnTo>
                <a:lnTo>
                  <a:pt x="1064583" y="1278691"/>
                </a:lnTo>
                <a:lnTo>
                  <a:pt x="1069347" y="1262491"/>
                </a:lnTo>
                <a:lnTo>
                  <a:pt x="1074747" y="1246609"/>
                </a:lnTo>
                <a:lnTo>
                  <a:pt x="1080783" y="1231361"/>
                </a:lnTo>
                <a:lnTo>
                  <a:pt x="1087771" y="1216114"/>
                </a:lnTo>
                <a:lnTo>
                  <a:pt x="1095077" y="1201503"/>
                </a:lnTo>
                <a:lnTo>
                  <a:pt x="1103336" y="1187526"/>
                </a:lnTo>
                <a:lnTo>
                  <a:pt x="1112230" y="1173549"/>
                </a:lnTo>
                <a:lnTo>
                  <a:pt x="1121442" y="1160526"/>
                </a:lnTo>
                <a:lnTo>
                  <a:pt x="1131606" y="1147185"/>
                </a:lnTo>
                <a:lnTo>
                  <a:pt x="1142407" y="1135432"/>
                </a:lnTo>
                <a:lnTo>
                  <a:pt x="1153524" y="1123361"/>
                </a:lnTo>
                <a:lnTo>
                  <a:pt x="1165595" y="1112243"/>
                </a:lnTo>
                <a:lnTo>
                  <a:pt x="1177665" y="1101443"/>
                </a:lnTo>
                <a:lnTo>
                  <a:pt x="1190689" y="1091279"/>
                </a:lnTo>
                <a:lnTo>
                  <a:pt x="1204030" y="1081749"/>
                </a:lnTo>
                <a:lnTo>
                  <a:pt x="1218007" y="1073173"/>
                </a:lnTo>
                <a:lnTo>
                  <a:pt x="1231983" y="1064914"/>
                </a:lnTo>
                <a:lnTo>
                  <a:pt x="1246595" y="1057290"/>
                </a:lnTo>
                <a:lnTo>
                  <a:pt x="1261525" y="1050620"/>
                </a:lnTo>
                <a:lnTo>
                  <a:pt x="1277089" y="1044584"/>
                </a:lnTo>
                <a:lnTo>
                  <a:pt x="1292972" y="1039184"/>
                </a:lnTo>
                <a:lnTo>
                  <a:pt x="1309172" y="1034737"/>
                </a:lnTo>
                <a:lnTo>
                  <a:pt x="1319052" y="1032267"/>
                </a:lnTo>
                <a:lnTo>
                  <a:pt x="1266450" y="490366"/>
                </a:lnTo>
                <a:close/>
                <a:moveTo>
                  <a:pt x="1094286" y="0"/>
                </a:moveTo>
                <a:lnTo>
                  <a:pt x="1100957" y="0"/>
                </a:lnTo>
                <a:lnTo>
                  <a:pt x="1107627" y="952"/>
                </a:lnTo>
                <a:lnTo>
                  <a:pt x="1113980" y="2539"/>
                </a:lnTo>
                <a:lnTo>
                  <a:pt x="1120333" y="4761"/>
                </a:lnTo>
                <a:lnTo>
                  <a:pt x="1126368" y="7300"/>
                </a:lnTo>
                <a:lnTo>
                  <a:pt x="1132086" y="10791"/>
                </a:lnTo>
                <a:lnTo>
                  <a:pt x="1137168" y="14600"/>
                </a:lnTo>
                <a:lnTo>
                  <a:pt x="1142568" y="18726"/>
                </a:lnTo>
                <a:lnTo>
                  <a:pt x="1147015" y="23487"/>
                </a:lnTo>
                <a:lnTo>
                  <a:pt x="1151145" y="28882"/>
                </a:lnTo>
                <a:lnTo>
                  <a:pt x="1154956" y="34595"/>
                </a:lnTo>
                <a:lnTo>
                  <a:pt x="1157815" y="40943"/>
                </a:lnTo>
                <a:lnTo>
                  <a:pt x="1160674" y="47291"/>
                </a:lnTo>
                <a:lnTo>
                  <a:pt x="1231191" y="266290"/>
                </a:lnTo>
                <a:lnTo>
                  <a:pt x="1251203" y="263433"/>
                </a:lnTo>
                <a:lnTo>
                  <a:pt x="1271532" y="261211"/>
                </a:lnTo>
                <a:lnTo>
                  <a:pt x="1291544" y="258990"/>
                </a:lnTo>
                <a:lnTo>
                  <a:pt x="1311873" y="257403"/>
                </a:lnTo>
                <a:lnTo>
                  <a:pt x="1332202" y="256133"/>
                </a:lnTo>
                <a:lnTo>
                  <a:pt x="1352531" y="255181"/>
                </a:lnTo>
                <a:lnTo>
                  <a:pt x="1373178" y="254546"/>
                </a:lnTo>
                <a:lnTo>
                  <a:pt x="1393825" y="254546"/>
                </a:lnTo>
                <a:lnTo>
                  <a:pt x="1414154" y="254546"/>
                </a:lnTo>
                <a:lnTo>
                  <a:pt x="1435119" y="255181"/>
                </a:lnTo>
                <a:lnTo>
                  <a:pt x="1455448" y="256133"/>
                </a:lnTo>
                <a:lnTo>
                  <a:pt x="1475778" y="257403"/>
                </a:lnTo>
                <a:lnTo>
                  <a:pt x="1496107" y="258990"/>
                </a:lnTo>
                <a:lnTo>
                  <a:pt x="1515801" y="261211"/>
                </a:lnTo>
                <a:lnTo>
                  <a:pt x="1536130" y="263433"/>
                </a:lnTo>
                <a:lnTo>
                  <a:pt x="1556142" y="266290"/>
                </a:lnTo>
                <a:lnTo>
                  <a:pt x="1627294" y="47291"/>
                </a:lnTo>
                <a:lnTo>
                  <a:pt x="1629835" y="40626"/>
                </a:lnTo>
                <a:lnTo>
                  <a:pt x="1633012" y="34595"/>
                </a:lnTo>
                <a:lnTo>
                  <a:pt x="1636823" y="28882"/>
                </a:lnTo>
                <a:lnTo>
                  <a:pt x="1640953" y="23487"/>
                </a:lnTo>
                <a:lnTo>
                  <a:pt x="1645400" y="18726"/>
                </a:lnTo>
                <a:lnTo>
                  <a:pt x="1650164" y="14600"/>
                </a:lnTo>
                <a:lnTo>
                  <a:pt x="1655882" y="10474"/>
                </a:lnTo>
                <a:lnTo>
                  <a:pt x="1661600" y="7300"/>
                </a:lnTo>
                <a:lnTo>
                  <a:pt x="1667635" y="4761"/>
                </a:lnTo>
                <a:lnTo>
                  <a:pt x="1673670" y="2539"/>
                </a:lnTo>
                <a:lnTo>
                  <a:pt x="1680023" y="952"/>
                </a:lnTo>
                <a:lnTo>
                  <a:pt x="1686694" y="0"/>
                </a:lnTo>
                <a:lnTo>
                  <a:pt x="1693682" y="0"/>
                </a:lnTo>
                <a:lnTo>
                  <a:pt x="1700352" y="317"/>
                </a:lnTo>
                <a:lnTo>
                  <a:pt x="1707023" y="1270"/>
                </a:lnTo>
                <a:lnTo>
                  <a:pt x="1714011" y="2857"/>
                </a:lnTo>
                <a:lnTo>
                  <a:pt x="1934774" y="75221"/>
                </a:lnTo>
                <a:lnTo>
                  <a:pt x="1941762" y="77443"/>
                </a:lnTo>
                <a:lnTo>
                  <a:pt x="1947798" y="80617"/>
                </a:lnTo>
                <a:lnTo>
                  <a:pt x="1953833" y="84108"/>
                </a:lnTo>
                <a:lnTo>
                  <a:pt x="1958915" y="88234"/>
                </a:lnTo>
                <a:lnTo>
                  <a:pt x="1963997" y="93312"/>
                </a:lnTo>
                <a:lnTo>
                  <a:pt x="1968127" y="98073"/>
                </a:lnTo>
                <a:lnTo>
                  <a:pt x="1971621" y="103469"/>
                </a:lnTo>
                <a:lnTo>
                  <a:pt x="1975115" y="108864"/>
                </a:lnTo>
                <a:lnTo>
                  <a:pt x="1977656" y="114895"/>
                </a:lnTo>
                <a:lnTo>
                  <a:pt x="1980197" y="121243"/>
                </a:lnTo>
                <a:lnTo>
                  <a:pt x="1981468" y="127908"/>
                </a:lnTo>
                <a:lnTo>
                  <a:pt x="1982421" y="134573"/>
                </a:lnTo>
                <a:lnTo>
                  <a:pt x="1982738" y="141238"/>
                </a:lnTo>
                <a:lnTo>
                  <a:pt x="1981786" y="148221"/>
                </a:lnTo>
                <a:lnTo>
                  <a:pt x="1980833" y="154886"/>
                </a:lnTo>
                <a:lnTo>
                  <a:pt x="1979244" y="161551"/>
                </a:lnTo>
                <a:lnTo>
                  <a:pt x="1907774" y="380550"/>
                </a:lnTo>
                <a:lnTo>
                  <a:pt x="1925880" y="390389"/>
                </a:lnTo>
                <a:lnTo>
                  <a:pt x="1943986" y="400228"/>
                </a:lnTo>
                <a:lnTo>
                  <a:pt x="1961456" y="410702"/>
                </a:lnTo>
                <a:lnTo>
                  <a:pt x="1978927" y="421175"/>
                </a:lnTo>
                <a:lnTo>
                  <a:pt x="1996397" y="431967"/>
                </a:lnTo>
                <a:lnTo>
                  <a:pt x="2013232" y="443393"/>
                </a:lnTo>
                <a:lnTo>
                  <a:pt x="2029750" y="454501"/>
                </a:lnTo>
                <a:lnTo>
                  <a:pt x="2046585" y="466562"/>
                </a:lnTo>
                <a:lnTo>
                  <a:pt x="2062785" y="478623"/>
                </a:lnTo>
                <a:lnTo>
                  <a:pt x="2078985" y="491001"/>
                </a:lnTo>
                <a:lnTo>
                  <a:pt x="2094867" y="503697"/>
                </a:lnTo>
                <a:lnTo>
                  <a:pt x="2110432" y="516709"/>
                </a:lnTo>
                <a:lnTo>
                  <a:pt x="2125679" y="529723"/>
                </a:lnTo>
                <a:lnTo>
                  <a:pt x="2140925" y="543370"/>
                </a:lnTo>
                <a:lnTo>
                  <a:pt x="2155855" y="557335"/>
                </a:lnTo>
                <a:lnTo>
                  <a:pt x="2170466" y="571301"/>
                </a:lnTo>
                <a:lnTo>
                  <a:pt x="2357242" y="435775"/>
                </a:lnTo>
                <a:lnTo>
                  <a:pt x="2362959" y="431967"/>
                </a:lnTo>
                <a:lnTo>
                  <a:pt x="2369312" y="428793"/>
                </a:lnTo>
                <a:lnTo>
                  <a:pt x="2375347" y="426571"/>
                </a:lnTo>
                <a:lnTo>
                  <a:pt x="2382018" y="424667"/>
                </a:lnTo>
                <a:lnTo>
                  <a:pt x="2388371" y="423397"/>
                </a:lnTo>
                <a:lnTo>
                  <a:pt x="2395041" y="422762"/>
                </a:lnTo>
                <a:lnTo>
                  <a:pt x="2401712" y="422762"/>
                </a:lnTo>
                <a:lnTo>
                  <a:pt x="2408065" y="423397"/>
                </a:lnTo>
                <a:lnTo>
                  <a:pt x="2414418" y="424984"/>
                </a:lnTo>
                <a:lnTo>
                  <a:pt x="2420770" y="426888"/>
                </a:lnTo>
                <a:lnTo>
                  <a:pt x="2426806" y="429428"/>
                </a:lnTo>
                <a:lnTo>
                  <a:pt x="2432841" y="432601"/>
                </a:lnTo>
                <a:lnTo>
                  <a:pt x="2438559" y="436093"/>
                </a:lnTo>
                <a:lnTo>
                  <a:pt x="2443959" y="440854"/>
                </a:lnTo>
                <a:lnTo>
                  <a:pt x="2448406" y="445614"/>
                </a:lnTo>
                <a:lnTo>
                  <a:pt x="2452853" y="451327"/>
                </a:lnTo>
                <a:lnTo>
                  <a:pt x="2589757" y="638904"/>
                </a:lnTo>
                <a:lnTo>
                  <a:pt x="2593569" y="644935"/>
                </a:lnTo>
                <a:lnTo>
                  <a:pt x="2596746" y="650965"/>
                </a:lnTo>
                <a:lnTo>
                  <a:pt x="2599287" y="657313"/>
                </a:lnTo>
                <a:lnTo>
                  <a:pt x="2601193" y="663661"/>
                </a:lnTo>
                <a:lnTo>
                  <a:pt x="2602463" y="670326"/>
                </a:lnTo>
                <a:lnTo>
                  <a:pt x="2602781" y="676991"/>
                </a:lnTo>
                <a:lnTo>
                  <a:pt x="2602781" y="683656"/>
                </a:lnTo>
                <a:lnTo>
                  <a:pt x="2601828" y="690004"/>
                </a:lnTo>
                <a:lnTo>
                  <a:pt x="2600557" y="696352"/>
                </a:lnTo>
                <a:lnTo>
                  <a:pt x="2598652" y="703017"/>
                </a:lnTo>
                <a:lnTo>
                  <a:pt x="2596428" y="709047"/>
                </a:lnTo>
                <a:lnTo>
                  <a:pt x="2592934" y="715078"/>
                </a:lnTo>
                <a:lnTo>
                  <a:pt x="2589122" y="720473"/>
                </a:lnTo>
                <a:lnTo>
                  <a:pt x="2584993" y="725869"/>
                </a:lnTo>
                <a:lnTo>
                  <a:pt x="2580228" y="730630"/>
                </a:lnTo>
                <a:lnTo>
                  <a:pt x="2574828" y="734756"/>
                </a:lnTo>
                <a:lnTo>
                  <a:pt x="2388053" y="870281"/>
                </a:lnTo>
                <a:lnTo>
                  <a:pt x="2396629" y="888372"/>
                </a:lnTo>
                <a:lnTo>
                  <a:pt x="2405524" y="906781"/>
                </a:lnTo>
                <a:lnTo>
                  <a:pt x="2413465" y="925189"/>
                </a:lnTo>
                <a:lnTo>
                  <a:pt x="2421088" y="943598"/>
                </a:lnTo>
                <a:lnTo>
                  <a:pt x="2428712" y="962324"/>
                </a:lnTo>
                <a:lnTo>
                  <a:pt x="2436017" y="981367"/>
                </a:lnTo>
                <a:lnTo>
                  <a:pt x="2442688" y="1000411"/>
                </a:lnTo>
                <a:lnTo>
                  <a:pt x="2449041" y="1019454"/>
                </a:lnTo>
                <a:lnTo>
                  <a:pt x="2455394" y="1039132"/>
                </a:lnTo>
                <a:lnTo>
                  <a:pt x="2461111" y="1058810"/>
                </a:lnTo>
                <a:lnTo>
                  <a:pt x="2466829" y="1078171"/>
                </a:lnTo>
                <a:lnTo>
                  <a:pt x="2471594" y="1098167"/>
                </a:lnTo>
                <a:lnTo>
                  <a:pt x="2476676" y="1118162"/>
                </a:lnTo>
                <a:lnTo>
                  <a:pt x="2480805" y="1138158"/>
                </a:lnTo>
                <a:lnTo>
                  <a:pt x="2484935" y="1158470"/>
                </a:lnTo>
                <a:lnTo>
                  <a:pt x="2488746" y="1178783"/>
                </a:lnTo>
                <a:lnTo>
                  <a:pt x="2718721" y="1178783"/>
                </a:lnTo>
                <a:lnTo>
                  <a:pt x="2725709" y="1179101"/>
                </a:lnTo>
                <a:lnTo>
                  <a:pt x="2732698" y="1180370"/>
                </a:lnTo>
                <a:lnTo>
                  <a:pt x="2739368" y="1181640"/>
                </a:lnTo>
                <a:lnTo>
                  <a:pt x="2745403" y="1184496"/>
                </a:lnTo>
                <a:lnTo>
                  <a:pt x="2751439" y="1187035"/>
                </a:lnTo>
                <a:lnTo>
                  <a:pt x="2757156" y="1190527"/>
                </a:lnTo>
                <a:lnTo>
                  <a:pt x="2762239" y="1194653"/>
                </a:lnTo>
                <a:lnTo>
                  <a:pt x="2767321" y="1199096"/>
                </a:lnTo>
                <a:lnTo>
                  <a:pt x="2771768" y="1203857"/>
                </a:lnTo>
                <a:lnTo>
                  <a:pt x="2775897" y="1209253"/>
                </a:lnTo>
                <a:lnTo>
                  <a:pt x="2779391" y="1214966"/>
                </a:lnTo>
                <a:lnTo>
                  <a:pt x="2782250" y="1220361"/>
                </a:lnTo>
                <a:lnTo>
                  <a:pt x="2784474" y="1226709"/>
                </a:lnTo>
                <a:lnTo>
                  <a:pt x="2786062" y="1233692"/>
                </a:lnTo>
                <a:lnTo>
                  <a:pt x="2787015" y="1240357"/>
                </a:lnTo>
                <a:lnTo>
                  <a:pt x="2787650" y="1247022"/>
                </a:lnTo>
                <a:lnTo>
                  <a:pt x="2787650" y="1479986"/>
                </a:lnTo>
                <a:lnTo>
                  <a:pt x="2787015" y="1486651"/>
                </a:lnTo>
                <a:lnTo>
                  <a:pt x="2786380" y="1493951"/>
                </a:lnTo>
                <a:lnTo>
                  <a:pt x="2784474" y="1500299"/>
                </a:lnTo>
                <a:lnTo>
                  <a:pt x="2782250" y="1506646"/>
                </a:lnTo>
                <a:lnTo>
                  <a:pt x="2779391" y="1512677"/>
                </a:lnTo>
                <a:lnTo>
                  <a:pt x="2775897" y="1518390"/>
                </a:lnTo>
                <a:lnTo>
                  <a:pt x="2771768" y="1523785"/>
                </a:lnTo>
                <a:lnTo>
                  <a:pt x="2767639" y="1528546"/>
                </a:lnTo>
                <a:lnTo>
                  <a:pt x="2762556" y="1532672"/>
                </a:lnTo>
                <a:lnTo>
                  <a:pt x="2757156" y="1536798"/>
                </a:lnTo>
                <a:lnTo>
                  <a:pt x="2751439" y="1540290"/>
                </a:lnTo>
                <a:lnTo>
                  <a:pt x="2745403" y="1543146"/>
                </a:lnTo>
                <a:lnTo>
                  <a:pt x="2739368" y="1545368"/>
                </a:lnTo>
                <a:lnTo>
                  <a:pt x="2732698" y="1546955"/>
                </a:lnTo>
                <a:lnTo>
                  <a:pt x="2725709" y="1548224"/>
                </a:lnTo>
                <a:lnTo>
                  <a:pt x="2719039" y="1548542"/>
                </a:lnTo>
                <a:lnTo>
                  <a:pt x="2488746" y="1548542"/>
                </a:lnTo>
                <a:lnTo>
                  <a:pt x="2484935" y="1568855"/>
                </a:lnTo>
                <a:lnTo>
                  <a:pt x="2480805" y="1589168"/>
                </a:lnTo>
                <a:lnTo>
                  <a:pt x="2476676" y="1609163"/>
                </a:lnTo>
                <a:lnTo>
                  <a:pt x="2471594" y="1629476"/>
                </a:lnTo>
                <a:lnTo>
                  <a:pt x="2466829" y="1648837"/>
                </a:lnTo>
                <a:lnTo>
                  <a:pt x="2461111" y="1668832"/>
                </a:lnTo>
                <a:lnTo>
                  <a:pt x="2455394" y="1688510"/>
                </a:lnTo>
                <a:lnTo>
                  <a:pt x="2449041" y="1707554"/>
                </a:lnTo>
                <a:lnTo>
                  <a:pt x="2442688" y="1726914"/>
                </a:lnTo>
                <a:lnTo>
                  <a:pt x="2436017" y="1745958"/>
                </a:lnTo>
                <a:lnTo>
                  <a:pt x="2428712" y="1764684"/>
                </a:lnTo>
                <a:lnTo>
                  <a:pt x="2421088" y="1783410"/>
                </a:lnTo>
                <a:lnTo>
                  <a:pt x="2413465" y="1802453"/>
                </a:lnTo>
                <a:lnTo>
                  <a:pt x="2405524" y="1820862"/>
                </a:lnTo>
                <a:lnTo>
                  <a:pt x="2396629" y="1838953"/>
                </a:lnTo>
                <a:lnTo>
                  <a:pt x="2388053" y="1857044"/>
                </a:lnTo>
                <a:lnTo>
                  <a:pt x="2574828" y="1992252"/>
                </a:lnTo>
                <a:lnTo>
                  <a:pt x="2580228" y="1996378"/>
                </a:lnTo>
                <a:lnTo>
                  <a:pt x="2584993" y="2001456"/>
                </a:lnTo>
                <a:lnTo>
                  <a:pt x="2589122" y="2006534"/>
                </a:lnTo>
                <a:lnTo>
                  <a:pt x="2592934" y="2012247"/>
                </a:lnTo>
                <a:lnTo>
                  <a:pt x="2596428" y="2018278"/>
                </a:lnTo>
                <a:lnTo>
                  <a:pt x="2598652" y="2024308"/>
                </a:lnTo>
                <a:lnTo>
                  <a:pt x="2600557" y="2030656"/>
                </a:lnTo>
                <a:lnTo>
                  <a:pt x="2601828" y="2037004"/>
                </a:lnTo>
                <a:lnTo>
                  <a:pt x="2602781" y="2043352"/>
                </a:lnTo>
                <a:lnTo>
                  <a:pt x="2602781" y="2050334"/>
                </a:lnTo>
                <a:lnTo>
                  <a:pt x="2602463" y="2056682"/>
                </a:lnTo>
                <a:lnTo>
                  <a:pt x="2601193" y="2063347"/>
                </a:lnTo>
                <a:lnTo>
                  <a:pt x="2599287" y="2069695"/>
                </a:lnTo>
                <a:lnTo>
                  <a:pt x="2596746" y="2076360"/>
                </a:lnTo>
                <a:lnTo>
                  <a:pt x="2593569" y="2082073"/>
                </a:lnTo>
                <a:lnTo>
                  <a:pt x="2589757" y="2087786"/>
                </a:lnTo>
                <a:lnTo>
                  <a:pt x="2452853" y="2276315"/>
                </a:lnTo>
                <a:lnTo>
                  <a:pt x="2448406" y="2281711"/>
                </a:lnTo>
                <a:lnTo>
                  <a:pt x="2443959" y="2286472"/>
                </a:lnTo>
                <a:lnTo>
                  <a:pt x="2438559" y="2290915"/>
                </a:lnTo>
                <a:lnTo>
                  <a:pt x="2432841" y="2294406"/>
                </a:lnTo>
                <a:lnTo>
                  <a:pt x="2426806" y="2297898"/>
                </a:lnTo>
                <a:lnTo>
                  <a:pt x="2420770" y="2300437"/>
                </a:lnTo>
                <a:lnTo>
                  <a:pt x="2414418" y="2302341"/>
                </a:lnTo>
                <a:lnTo>
                  <a:pt x="2408065" y="2303293"/>
                </a:lnTo>
                <a:lnTo>
                  <a:pt x="2401712" y="2304245"/>
                </a:lnTo>
                <a:lnTo>
                  <a:pt x="2395041" y="2304563"/>
                </a:lnTo>
                <a:lnTo>
                  <a:pt x="2388371" y="2303611"/>
                </a:lnTo>
                <a:lnTo>
                  <a:pt x="2381700" y="2302658"/>
                </a:lnTo>
                <a:lnTo>
                  <a:pt x="2375347" y="2300754"/>
                </a:lnTo>
                <a:lnTo>
                  <a:pt x="2368994" y="2298532"/>
                </a:lnTo>
                <a:lnTo>
                  <a:pt x="2362959" y="2295041"/>
                </a:lnTo>
                <a:lnTo>
                  <a:pt x="2357242" y="2291232"/>
                </a:lnTo>
                <a:lnTo>
                  <a:pt x="2170466" y="2156025"/>
                </a:lnTo>
                <a:lnTo>
                  <a:pt x="2155855" y="2170307"/>
                </a:lnTo>
                <a:lnTo>
                  <a:pt x="2140925" y="2183638"/>
                </a:lnTo>
                <a:lnTo>
                  <a:pt x="2125679" y="2197285"/>
                </a:lnTo>
                <a:lnTo>
                  <a:pt x="2110432" y="2210616"/>
                </a:lnTo>
                <a:lnTo>
                  <a:pt x="2094867" y="2223629"/>
                </a:lnTo>
                <a:lnTo>
                  <a:pt x="2078985" y="2236007"/>
                </a:lnTo>
                <a:lnTo>
                  <a:pt x="2062785" y="2248385"/>
                </a:lnTo>
                <a:lnTo>
                  <a:pt x="2046585" y="2260446"/>
                </a:lnTo>
                <a:lnTo>
                  <a:pt x="2030068" y="2272506"/>
                </a:lnTo>
                <a:lnTo>
                  <a:pt x="2013232" y="2283932"/>
                </a:lnTo>
                <a:lnTo>
                  <a:pt x="1996397" y="2295041"/>
                </a:lnTo>
                <a:lnTo>
                  <a:pt x="1978927" y="2306150"/>
                </a:lnTo>
                <a:lnTo>
                  <a:pt x="1961456" y="2316624"/>
                </a:lnTo>
                <a:lnTo>
                  <a:pt x="1943986" y="2327097"/>
                </a:lnTo>
                <a:lnTo>
                  <a:pt x="1925880" y="2336936"/>
                </a:lnTo>
                <a:lnTo>
                  <a:pt x="1907774" y="2346776"/>
                </a:lnTo>
                <a:lnTo>
                  <a:pt x="1979244" y="2565457"/>
                </a:lnTo>
                <a:lnTo>
                  <a:pt x="1980833" y="2572439"/>
                </a:lnTo>
                <a:lnTo>
                  <a:pt x="1981786" y="2579422"/>
                </a:lnTo>
                <a:lnTo>
                  <a:pt x="1982738" y="2586404"/>
                </a:lnTo>
                <a:lnTo>
                  <a:pt x="1982421" y="2592752"/>
                </a:lnTo>
                <a:lnTo>
                  <a:pt x="1981468" y="2599417"/>
                </a:lnTo>
                <a:lnTo>
                  <a:pt x="1980197" y="2605765"/>
                </a:lnTo>
                <a:lnTo>
                  <a:pt x="1977656" y="2612113"/>
                </a:lnTo>
                <a:lnTo>
                  <a:pt x="1975115" y="2618143"/>
                </a:lnTo>
                <a:lnTo>
                  <a:pt x="1971621" y="2623856"/>
                </a:lnTo>
                <a:lnTo>
                  <a:pt x="1968127" y="2629252"/>
                </a:lnTo>
                <a:lnTo>
                  <a:pt x="1963997" y="2634013"/>
                </a:lnTo>
                <a:lnTo>
                  <a:pt x="1958915" y="2638774"/>
                </a:lnTo>
                <a:lnTo>
                  <a:pt x="1953833" y="2642900"/>
                </a:lnTo>
                <a:lnTo>
                  <a:pt x="1948115" y="2646391"/>
                </a:lnTo>
                <a:lnTo>
                  <a:pt x="1941762" y="2649565"/>
                </a:lnTo>
                <a:lnTo>
                  <a:pt x="1935409" y="2652104"/>
                </a:lnTo>
                <a:lnTo>
                  <a:pt x="1714011" y="2724151"/>
                </a:lnTo>
                <a:lnTo>
                  <a:pt x="1707023" y="2725738"/>
                </a:lnTo>
                <a:lnTo>
                  <a:pt x="1700352" y="2727008"/>
                </a:lnTo>
                <a:lnTo>
                  <a:pt x="1693682" y="2727325"/>
                </a:lnTo>
                <a:lnTo>
                  <a:pt x="1686694" y="2727325"/>
                </a:lnTo>
                <a:lnTo>
                  <a:pt x="1680023" y="2726056"/>
                </a:lnTo>
                <a:lnTo>
                  <a:pt x="1673670" y="2724786"/>
                </a:lnTo>
                <a:lnTo>
                  <a:pt x="1667635" y="2722564"/>
                </a:lnTo>
                <a:lnTo>
                  <a:pt x="1661600" y="2719708"/>
                </a:lnTo>
                <a:lnTo>
                  <a:pt x="1655564" y="2716851"/>
                </a:lnTo>
                <a:lnTo>
                  <a:pt x="1650164" y="2712725"/>
                </a:lnTo>
                <a:lnTo>
                  <a:pt x="1645400" y="2708599"/>
                </a:lnTo>
                <a:lnTo>
                  <a:pt x="1640953" y="2703521"/>
                </a:lnTo>
                <a:lnTo>
                  <a:pt x="1636823" y="2698443"/>
                </a:lnTo>
                <a:lnTo>
                  <a:pt x="1633012" y="2692730"/>
                </a:lnTo>
                <a:lnTo>
                  <a:pt x="1629835" y="2686382"/>
                </a:lnTo>
                <a:lnTo>
                  <a:pt x="1627294" y="2680034"/>
                </a:lnTo>
                <a:lnTo>
                  <a:pt x="1556142" y="2460718"/>
                </a:lnTo>
                <a:lnTo>
                  <a:pt x="1536130" y="2463575"/>
                </a:lnTo>
                <a:lnTo>
                  <a:pt x="1516436" y="2465796"/>
                </a:lnTo>
                <a:lnTo>
                  <a:pt x="1496107" y="2467701"/>
                </a:lnTo>
                <a:lnTo>
                  <a:pt x="1475778" y="2469605"/>
                </a:lnTo>
                <a:lnTo>
                  <a:pt x="1455448" y="2470875"/>
                </a:lnTo>
                <a:lnTo>
                  <a:pt x="1435119" y="2471827"/>
                </a:lnTo>
                <a:lnTo>
                  <a:pt x="1414154" y="2472144"/>
                </a:lnTo>
                <a:lnTo>
                  <a:pt x="1393825" y="2472779"/>
                </a:lnTo>
                <a:lnTo>
                  <a:pt x="1373178" y="2472144"/>
                </a:lnTo>
                <a:lnTo>
                  <a:pt x="1352531" y="2471827"/>
                </a:lnTo>
                <a:lnTo>
                  <a:pt x="1332202" y="2470875"/>
                </a:lnTo>
                <a:lnTo>
                  <a:pt x="1311873" y="2469605"/>
                </a:lnTo>
                <a:lnTo>
                  <a:pt x="1291544" y="2467701"/>
                </a:lnTo>
                <a:lnTo>
                  <a:pt x="1271532" y="2465796"/>
                </a:lnTo>
                <a:lnTo>
                  <a:pt x="1251203" y="2463575"/>
                </a:lnTo>
                <a:lnTo>
                  <a:pt x="1231191" y="2460718"/>
                </a:lnTo>
                <a:lnTo>
                  <a:pt x="1160674" y="2680034"/>
                </a:lnTo>
                <a:lnTo>
                  <a:pt x="1157815" y="2686699"/>
                </a:lnTo>
                <a:lnTo>
                  <a:pt x="1154956" y="2692730"/>
                </a:lnTo>
                <a:lnTo>
                  <a:pt x="1151145" y="2698443"/>
                </a:lnTo>
                <a:lnTo>
                  <a:pt x="1147015" y="2703521"/>
                </a:lnTo>
                <a:lnTo>
                  <a:pt x="1142568" y="2708599"/>
                </a:lnTo>
                <a:lnTo>
                  <a:pt x="1137168" y="2712725"/>
                </a:lnTo>
                <a:lnTo>
                  <a:pt x="1132086" y="2716851"/>
                </a:lnTo>
                <a:lnTo>
                  <a:pt x="1126368" y="2719708"/>
                </a:lnTo>
                <a:lnTo>
                  <a:pt x="1120333" y="2722564"/>
                </a:lnTo>
                <a:lnTo>
                  <a:pt x="1113980" y="2724786"/>
                </a:lnTo>
                <a:lnTo>
                  <a:pt x="1107627" y="2726056"/>
                </a:lnTo>
                <a:lnTo>
                  <a:pt x="1100639" y="2727325"/>
                </a:lnTo>
                <a:lnTo>
                  <a:pt x="1094286" y="2727325"/>
                </a:lnTo>
                <a:lnTo>
                  <a:pt x="1087616" y="2727008"/>
                </a:lnTo>
                <a:lnTo>
                  <a:pt x="1080628" y="2725738"/>
                </a:lnTo>
                <a:lnTo>
                  <a:pt x="1073639" y="2723834"/>
                </a:lnTo>
                <a:lnTo>
                  <a:pt x="852558" y="2652104"/>
                </a:lnTo>
                <a:lnTo>
                  <a:pt x="845888" y="2649565"/>
                </a:lnTo>
                <a:lnTo>
                  <a:pt x="839852" y="2646391"/>
                </a:lnTo>
                <a:lnTo>
                  <a:pt x="834135" y="2642900"/>
                </a:lnTo>
                <a:lnTo>
                  <a:pt x="829052" y="2638774"/>
                </a:lnTo>
                <a:lnTo>
                  <a:pt x="823970" y="2634013"/>
                </a:lnTo>
                <a:lnTo>
                  <a:pt x="819523" y="2629252"/>
                </a:lnTo>
                <a:lnTo>
                  <a:pt x="815711" y="2623856"/>
                </a:lnTo>
                <a:lnTo>
                  <a:pt x="812853" y="2618143"/>
                </a:lnTo>
                <a:lnTo>
                  <a:pt x="809676" y="2612113"/>
                </a:lnTo>
                <a:lnTo>
                  <a:pt x="807770" y="2605765"/>
                </a:lnTo>
                <a:lnTo>
                  <a:pt x="806182" y="2599417"/>
                </a:lnTo>
                <a:lnTo>
                  <a:pt x="805229" y="2592752"/>
                </a:lnTo>
                <a:lnTo>
                  <a:pt x="805229" y="2586404"/>
                </a:lnTo>
                <a:lnTo>
                  <a:pt x="805547" y="2579422"/>
                </a:lnTo>
                <a:lnTo>
                  <a:pt x="806817" y="2572439"/>
                </a:lnTo>
                <a:lnTo>
                  <a:pt x="808088" y="2565457"/>
                </a:lnTo>
                <a:lnTo>
                  <a:pt x="879876" y="2346776"/>
                </a:lnTo>
                <a:lnTo>
                  <a:pt x="861770" y="2336936"/>
                </a:lnTo>
                <a:lnTo>
                  <a:pt x="843982" y="2327097"/>
                </a:lnTo>
                <a:lnTo>
                  <a:pt x="826194" y="2316624"/>
                </a:lnTo>
                <a:lnTo>
                  <a:pt x="808723" y="2306150"/>
                </a:lnTo>
                <a:lnTo>
                  <a:pt x="791570" y="2295041"/>
                </a:lnTo>
                <a:lnTo>
                  <a:pt x="774418" y="2283932"/>
                </a:lnTo>
                <a:lnTo>
                  <a:pt x="757900" y="2272506"/>
                </a:lnTo>
                <a:lnTo>
                  <a:pt x="741065" y="2260446"/>
                </a:lnTo>
                <a:lnTo>
                  <a:pt x="724547" y="2248385"/>
                </a:lnTo>
                <a:lnTo>
                  <a:pt x="708665" y="2236007"/>
                </a:lnTo>
                <a:lnTo>
                  <a:pt x="692783" y="2223311"/>
                </a:lnTo>
                <a:lnTo>
                  <a:pt x="677218" y="2210616"/>
                </a:lnTo>
                <a:lnTo>
                  <a:pt x="661654" y="2197285"/>
                </a:lnTo>
                <a:lnTo>
                  <a:pt x="646724" y="2183638"/>
                </a:lnTo>
                <a:lnTo>
                  <a:pt x="631795" y="2169990"/>
                </a:lnTo>
                <a:lnTo>
                  <a:pt x="616866" y="2155707"/>
                </a:lnTo>
                <a:lnTo>
                  <a:pt x="430726" y="2291232"/>
                </a:lnTo>
                <a:lnTo>
                  <a:pt x="424691" y="2295041"/>
                </a:lnTo>
                <a:lnTo>
                  <a:pt x="418655" y="2298532"/>
                </a:lnTo>
                <a:lnTo>
                  <a:pt x="412303" y="2300754"/>
                </a:lnTo>
                <a:lnTo>
                  <a:pt x="405632" y="2302658"/>
                </a:lnTo>
                <a:lnTo>
                  <a:pt x="399279" y="2303611"/>
                </a:lnTo>
                <a:lnTo>
                  <a:pt x="392609" y="2304563"/>
                </a:lnTo>
                <a:lnTo>
                  <a:pt x="385938" y="2304563"/>
                </a:lnTo>
                <a:lnTo>
                  <a:pt x="379585" y="2303611"/>
                </a:lnTo>
                <a:lnTo>
                  <a:pt x="372915" y="2302341"/>
                </a:lnTo>
                <a:lnTo>
                  <a:pt x="366562" y="2300437"/>
                </a:lnTo>
                <a:lnTo>
                  <a:pt x="360527" y="2297898"/>
                </a:lnTo>
                <a:lnTo>
                  <a:pt x="354491" y="2294724"/>
                </a:lnTo>
                <a:lnTo>
                  <a:pt x="349409" y="2290915"/>
                </a:lnTo>
                <a:lnTo>
                  <a:pt x="344009" y="2286472"/>
                </a:lnTo>
                <a:lnTo>
                  <a:pt x="339244" y="2281711"/>
                </a:lnTo>
                <a:lnTo>
                  <a:pt x="334797" y="2276315"/>
                </a:lnTo>
                <a:lnTo>
                  <a:pt x="197575" y="2087786"/>
                </a:lnTo>
                <a:lnTo>
                  <a:pt x="193763" y="2082073"/>
                </a:lnTo>
                <a:lnTo>
                  <a:pt x="190904" y="2076360"/>
                </a:lnTo>
                <a:lnTo>
                  <a:pt x="188363" y="2069695"/>
                </a:lnTo>
                <a:lnTo>
                  <a:pt x="186457" y="2063347"/>
                </a:lnTo>
                <a:lnTo>
                  <a:pt x="185187" y="2056682"/>
                </a:lnTo>
                <a:lnTo>
                  <a:pt x="184869" y="2050334"/>
                </a:lnTo>
                <a:lnTo>
                  <a:pt x="184869" y="2043352"/>
                </a:lnTo>
                <a:lnTo>
                  <a:pt x="185504" y="2037004"/>
                </a:lnTo>
                <a:lnTo>
                  <a:pt x="187092" y="2030656"/>
                </a:lnTo>
                <a:lnTo>
                  <a:pt x="188998" y="2024308"/>
                </a:lnTo>
                <a:lnTo>
                  <a:pt x="191540" y="2018278"/>
                </a:lnTo>
                <a:lnTo>
                  <a:pt x="194716" y="2012247"/>
                </a:lnTo>
                <a:lnTo>
                  <a:pt x="198528" y="2006534"/>
                </a:lnTo>
                <a:lnTo>
                  <a:pt x="202657" y="2001456"/>
                </a:lnTo>
                <a:lnTo>
                  <a:pt x="207422" y="1996695"/>
                </a:lnTo>
                <a:lnTo>
                  <a:pt x="213139" y="1992252"/>
                </a:lnTo>
                <a:lnTo>
                  <a:pt x="399279" y="1857044"/>
                </a:lnTo>
                <a:lnTo>
                  <a:pt x="390703" y="1838953"/>
                </a:lnTo>
                <a:lnTo>
                  <a:pt x="382444" y="1820544"/>
                </a:lnTo>
                <a:lnTo>
                  <a:pt x="374185" y="1802453"/>
                </a:lnTo>
                <a:lnTo>
                  <a:pt x="366244" y="1783410"/>
                </a:lnTo>
                <a:lnTo>
                  <a:pt x="358621" y="1764684"/>
                </a:lnTo>
                <a:lnTo>
                  <a:pt x="351632" y="1745958"/>
                </a:lnTo>
                <a:lnTo>
                  <a:pt x="344962" y="1726914"/>
                </a:lnTo>
                <a:lnTo>
                  <a:pt x="338291" y="1707554"/>
                </a:lnTo>
                <a:lnTo>
                  <a:pt x="332256" y="1688510"/>
                </a:lnTo>
                <a:lnTo>
                  <a:pt x="326221" y="1668832"/>
                </a:lnTo>
                <a:lnTo>
                  <a:pt x="321139" y="1648837"/>
                </a:lnTo>
                <a:lnTo>
                  <a:pt x="315739" y="1629476"/>
                </a:lnTo>
                <a:lnTo>
                  <a:pt x="311292" y="1609163"/>
                </a:lnTo>
                <a:lnTo>
                  <a:pt x="306845" y="1589168"/>
                </a:lnTo>
                <a:lnTo>
                  <a:pt x="303033" y="1568855"/>
                </a:lnTo>
                <a:lnTo>
                  <a:pt x="299221" y="1548542"/>
                </a:lnTo>
                <a:lnTo>
                  <a:pt x="68929" y="1548542"/>
                </a:lnTo>
                <a:lnTo>
                  <a:pt x="61623" y="1548224"/>
                </a:lnTo>
                <a:lnTo>
                  <a:pt x="54952" y="1546955"/>
                </a:lnTo>
                <a:lnTo>
                  <a:pt x="48282" y="1545368"/>
                </a:lnTo>
                <a:lnTo>
                  <a:pt x="41929" y="1543146"/>
                </a:lnTo>
                <a:lnTo>
                  <a:pt x="36211" y="1540290"/>
                </a:lnTo>
                <a:lnTo>
                  <a:pt x="30494" y="1536798"/>
                </a:lnTo>
                <a:lnTo>
                  <a:pt x="24776" y="1532672"/>
                </a:lnTo>
                <a:lnTo>
                  <a:pt x="20329" y="1528546"/>
                </a:lnTo>
                <a:lnTo>
                  <a:pt x="15882" y="1523785"/>
                </a:lnTo>
                <a:lnTo>
                  <a:pt x="11753" y="1518390"/>
                </a:lnTo>
                <a:lnTo>
                  <a:pt x="8259" y="1512677"/>
                </a:lnTo>
                <a:lnTo>
                  <a:pt x="5400" y="1506646"/>
                </a:lnTo>
                <a:lnTo>
                  <a:pt x="2859" y="1500299"/>
                </a:lnTo>
                <a:lnTo>
                  <a:pt x="1588" y="1493951"/>
                </a:lnTo>
                <a:lnTo>
                  <a:pt x="317" y="1486651"/>
                </a:lnTo>
                <a:lnTo>
                  <a:pt x="0" y="1479986"/>
                </a:lnTo>
                <a:lnTo>
                  <a:pt x="0" y="1247022"/>
                </a:lnTo>
                <a:lnTo>
                  <a:pt x="317" y="1240357"/>
                </a:lnTo>
                <a:lnTo>
                  <a:pt x="1588" y="1233692"/>
                </a:lnTo>
                <a:lnTo>
                  <a:pt x="2859" y="1226709"/>
                </a:lnTo>
                <a:lnTo>
                  <a:pt x="5400" y="1220361"/>
                </a:lnTo>
                <a:lnTo>
                  <a:pt x="8259" y="1214966"/>
                </a:lnTo>
                <a:lnTo>
                  <a:pt x="11753" y="1209253"/>
                </a:lnTo>
                <a:lnTo>
                  <a:pt x="15882" y="1203857"/>
                </a:lnTo>
                <a:lnTo>
                  <a:pt x="20329" y="1199096"/>
                </a:lnTo>
                <a:lnTo>
                  <a:pt x="24776" y="1194653"/>
                </a:lnTo>
                <a:lnTo>
                  <a:pt x="30494" y="1190527"/>
                </a:lnTo>
                <a:lnTo>
                  <a:pt x="36211" y="1187035"/>
                </a:lnTo>
                <a:lnTo>
                  <a:pt x="41929" y="1184496"/>
                </a:lnTo>
                <a:lnTo>
                  <a:pt x="48282" y="1181640"/>
                </a:lnTo>
                <a:lnTo>
                  <a:pt x="54952" y="1180370"/>
                </a:lnTo>
                <a:lnTo>
                  <a:pt x="61623" y="1179101"/>
                </a:lnTo>
                <a:lnTo>
                  <a:pt x="68929" y="1178783"/>
                </a:lnTo>
                <a:lnTo>
                  <a:pt x="299221" y="1178783"/>
                </a:lnTo>
                <a:lnTo>
                  <a:pt x="303033" y="1158470"/>
                </a:lnTo>
                <a:lnTo>
                  <a:pt x="306845" y="1138158"/>
                </a:lnTo>
                <a:lnTo>
                  <a:pt x="311292" y="1118162"/>
                </a:lnTo>
                <a:lnTo>
                  <a:pt x="315739" y="1098167"/>
                </a:lnTo>
                <a:lnTo>
                  <a:pt x="321139" y="1078171"/>
                </a:lnTo>
                <a:lnTo>
                  <a:pt x="326221" y="1058493"/>
                </a:lnTo>
                <a:lnTo>
                  <a:pt x="332256" y="1038815"/>
                </a:lnTo>
                <a:lnTo>
                  <a:pt x="338291" y="1019454"/>
                </a:lnTo>
                <a:lnTo>
                  <a:pt x="344962" y="1000411"/>
                </a:lnTo>
                <a:lnTo>
                  <a:pt x="351632" y="981367"/>
                </a:lnTo>
                <a:lnTo>
                  <a:pt x="358621" y="962324"/>
                </a:lnTo>
                <a:lnTo>
                  <a:pt x="366244" y="943598"/>
                </a:lnTo>
                <a:lnTo>
                  <a:pt x="374185" y="924872"/>
                </a:lnTo>
                <a:lnTo>
                  <a:pt x="382444" y="906463"/>
                </a:lnTo>
                <a:lnTo>
                  <a:pt x="390703" y="888372"/>
                </a:lnTo>
                <a:lnTo>
                  <a:pt x="399279" y="870281"/>
                </a:lnTo>
                <a:lnTo>
                  <a:pt x="213139" y="734756"/>
                </a:lnTo>
                <a:lnTo>
                  <a:pt x="207422" y="730312"/>
                </a:lnTo>
                <a:lnTo>
                  <a:pt x="202657" y="725552"/>
                </a:lnTo>
                <a:lnTo>
                  <a:pt x="198528" y="720473"/>
                </a:lnTo>
                <a:lnTo>
                  <a:pt x="194716" y="715078"/>
                </a:lnTo>
                <a:lnTo>
                  <a:pt x="191540" y="709047"/>
                </a:lnTo>
                <a:lnTo>
                  <a:pt x="188998" y="703017"/>
                </a:lnTo>
                <a:lnTo>
                  <a:pt x="187092" y="696352"/>
                </a:lnTo>
                <a:lnTo>
                  <a:pt x="185504" y="690004"/>
                </a:lnTo>
                <a:lnTo>
                  <a:pt x="184869" y="683656"/>
                </a:lnTo>
                <a:lnTo>
                  <a:pt x="184869" y="676991"/>
                </a:lnTo>
                <a:lnTo>
                  <a:pt x="185187" y="670326"/>
                </a:lnTo>
                <a:lnTo>
                  <a:pt x="186457" y="663661"/>
                </a:lnTo>
                <a:lnTo>
                  <a:pt x="188363" y="657313"/>
                </a:lnTo>
                <a:lnTo>
                  <a:pt x="190904" y="650965"/>
                </a:lnTo>
                <a:lnTo>
                  <a:pt x="193763" y="644935"/>
                </a:lnTo>
                <a:lnTo>
                  <a:pt x="197575" y="638904"/>
                </a:lnTo>
                <a:lnTo>
                  <a:pt x="334797" y="451327"/>
                </a:lnTo>
                <a:lnTo>
                  <a:pt x="339244" y="445614"/>
                </a:lnTo>
                <a:lnTo>
                  <a:pt x="344009" y="440854"/>
                </a:lnTo>
                <a:lnTo>
                  <a:pt x="349409" y="436093"/>
                </a:lnTo>
                <a:lnTo>
                  <a:pt x="354491" y="432601"/>
                </a:lnTo>
                <a:lnTo>
                  <a:pt x="360527" y="429428"/>
                </a:lnTo>
                <a:lnTo>
                  <a:pt x="366562" y="426888"/>
                </a:lnTo>
                <a:lnTo>
                  <a:pt x="372915" y="424984"/>
                </a:lnTo>
                <a:lnTo>
                  <a:pt x="379585" y="423397"/>
                </a:lnTo>
                <a:lnTo>
                  <a:pt x="385938" y="422762"/>
                </a:lnTo>
                <a:lnTo>
                  <a:pt x="392609" y="422762"/>
                </a:lnTo>
                <a:lnTo>
                  <a:pt x="399279" y="423397"/>
                </a:lnTo>
                <a:lnTo>
                  <a:pt x="405632" y="424667"/>
                </a:lnTo>
                <a:lnTo>
                  <a:pt x="412303" y="426571"/>
                </a:lnTo>
                <a:lnTo>
                  <a:pt x="418655" y="428793"/>
                </a:lnTo>
                <a:lnTo>
                  <a:pt x="424691" y="431967"/>
                </a:lnTo>
                <a:lnTo>
                  <a:pt x="430726" y="435775"/>
                </a:lnTo>
                <a:lnTo>
                  <a:pt x="616866" y="571301"/>
                </a:lnTo>
                <a:lnTo>
                  <a:pt x="631795" y="557335"/>
                </a:lnTo>
                <a:lnTo>
                  <a:pt x="646724" y="543370"/>
                </a:lnTo>
                <a:lnTo>
                  <a:pt x="661654" y="529723"/>
                </a:lnTo>
                <a:lnTo>
                  <a:pt x="677218" y="516709"/>
                </a:lnTo>
                <a:lnTo>
                  <a:pt x="693101" y="503697"/>
                </a:lnTo>
                <a:lnTo>
                  <a:pt x="708665" y="491001"/>
                </a:lnTo>
                <a:lnTo>
                  <a:pt x="724547" y="478623"/>
                </a:lnTo>
                <a:lnTo>
                  <a:pt x="741065" y="466562"/>
                </a:lnTo>
                <a:lnTo>
                  <a:pt x="757900" y="454501"/>
                </a:lnTo>
                <a:lnTo>
                  <a:pt x="774418" y="443393"/>
                </a:lnTo>
                <a:lnTo>
                  <a:pt x="791570" y="431967"/>
                </a:lnTo>
                <a:lnTo>
                  <a:pt x="808723" y="421175"/>
                </a:lnTo>
                <a:lnTo>
                  <a:pt x="826194" y="410702"/>
                </a:lnTo>
                <a:lnTo>
                  <a:pt x="843982" y="400228"/>
                </a:lnTo>
                <a:lnTo>
                  <a:pt x="861770" y="390389"/>
                </a:lnTo>
                <a:lnTo>
                  <a:pt x="879876" y="380550"/>
                </a:lnTo>
                <a:lnTo>
                  <a:pt x="808088" y="161551"/>
                </a:lnTo>
                <a:lnTo>
                  <a:pt x="806182" y="154886"/>
                </a:lnTo>
                <a:lnTo>
                  <a:pt x="805547" y="147586"/>
                </a:lnTo>
                <a:lnTo>
                  <a:pt x="804911" y="140921"/>
                </a:lnTo>
                <a:lnTo>
                  <a:pt x="805229" y="134573"/>
                </a:lnTo>
                <a:lnTo>
                  <a:pt x="805864" y="127908"/>
                </a:lnTo>
                <a:lnTo>
                  <a:pt x="807770" y="121243"/>
                </a:lnTo>
                <a:lnTo>
                  <a:pt x="809676" y="114895"/>
                </a:lnTo>
                <a:lnTo>
                  <a:pt x="812217" y="109499"/>
                </a:lnTo>
                <a:lnTo>
                  <a:pt x="815711" y="103469"/>
                </a:lnTo>
                <a:lnTo>
                  <a:pt x="819523" y="98073"/>
                </a:lnTo>
                <a:lnTo>
                  <a:pt x="823970" y="93312"/>
                </a:lnTo>
                <a:lnTo>
                  <a:pt x="829052" y="88552"/>
                </a:lnTo>
                <a:lnTo>
                  <a:pt x="834135" y="84426"/>
                </a:lnTo>
                <a:lnTo>
                  <a:pt x="839852" y="80617"/>
                </a:lnTo>
                <a:lnTo>
                  <a:pt x="845888" y="77760"/>
                </a:lnTo>
                <a:lnTo>
                  <a:pt x="852558" y="75221"/>
                </a:lnTo>
                <a:lnTo>
                  <a:pt x="1073957" y="2857"/>
                </a:lnTo>
                <a:lnTo>
                  <a:pt x="1080628" y="1270"/>
                </a:lnTo>
                <a:lnTo>
                  <a:pt x="1087616" y="317"/>
                </a:lnTo>
                <a:lnTo>
                  <a:pt x="1094286" y="0"/>
                </a:lnTo>
                <a:close/>
              </a:path>
            </a:pathLst>
          </a:custGeom>
          <a:solidFill>
            <a:schemeClr val="bg1"/>
          </a:solidFill>
          <a:ln>
            <a:noFill/>
          </a:ln>
          <a:extLst/>
        </p:spPr>
        <p:txBody>
          <a:bodyPr lIns="86550" tIns="43275" rIns="86550" bIns="43275" anchor="ctr"/>
          <a:lstStyle/>
          <a:p>
            <a:endParaRPr lang="zh-CN" altLang="en-US" sz="2438"/>
          </a:p>
        </p:txBody>
      </p:sp>
      <p:sp>
        <p:nvSpPr>
          <p:cNvPr id="11" name="KSO_Shape">
            <a:extLst>
              <a:ext uri="{FF2B5EF4-FFF2-40B4-BE49-F238E27FC236}">
                <a16:creationId xmlns:a16="http://schemas.microsoft.com/office/drawing/2014/main" id="{6B7D6A21-337A-4937-AD51-3328742BFBCE}"/>
              </a:ext>
            </a:extLst>
          </p:cNvPr>
          <p:cNvSpPr>
            <a:spLocks noChangeArrowheads="1"/>
          </p:cNvSpPr>
          <p:nvPr/>
        </p:nvSpPr>
        <p:spPr bwMode="auto">
          <a:xfrm>
            <a:off x="2058000" y="4463238"/>
            <a:ext cx="799554" cy="1005060"/>
          </a:xfrm>
          <a:custGeom>
            <a:avLst/>
            <a:gdLst>
              <a:gd name="T0" fmla="*/ 262029 w 3132350"/>
              <a:gd name="T1" fmla="*/ 176852 h 3959240"/>
              <a:gd name="T2" fmla="*/ 297719 w 3132350"/>
              <a:gd name="T3" fmla="*/ 176852 h 3959240"/>
              <a:gd name="T4" fmla="*/ 297719 w 3132350"/>
              <a:gd name="T5" fmla="*/ 263247 h 3959240"/>
              <a:gd name="T6" fmla="*/ 384205 w 3132350"/>
              <a:gd name="T7" fmla="*/ 263247 h 3959240"/>
              <a:gd name="T8" fmla="*/ 384205 w 3132350"/>
              <a:gd name="T9" fmla="*/ 298899 h 3959240"/>
              <a:gd name="T10" fmla="*/ 297719 w 3132350"/>
              <a:gd name="T11" fmla="*/ 298899 h 3959240"/>
              <a:gd name="T12" fmla="*/ 297719 w 3132350"/>
              <a:gd name="T13" fmla="*/ 385293 h 3959240"/>
              <a:gd name="T14" fmla="*/ 262029 w 3132350"/>
              <a:gd name="T15" fmla="*/ 385293 h 3959240"/>
              <a:gd name="T16" fmla="*/ 262029 w 3132350"/>
              <a:gd name="T17" fmla="*/ 298899 h 3959240"/>
              <a:gd name="T18" fmla="*/ 175543 w 3132350"/>
              <a:gd name="T19" fmla="*/ 298899 h 3959240"/>
              <a:gd name="T20" fmla="*/ 175543 w 3132350"/>
              <a:gd name="T21" fmla="*/ 263247 h 3959240"/>
              <a:gd name="T22" fmla="*/ 262029 w 3132350"/>
              <a:gd name="T23" fmla="*/ 263247 h 3959240"/>
              <a:gd name="T24" fmla="*/ 262029 w 3132350"/>
              <a:gd name="T25" fmla="*/ 176852 h 3959240"/>
              <a:gd name="T26" fmla="*/ 281371 w 3132350"/>
              <a:gd name="T27" fmla="*/ 39378 h 3959240"/>
              <a:gd name="T28" fmla="*/ 39420 w 3132350"/>
              <a:gd name="T29" fmla="*/ 281073 h 3959240"/>
              <a:gd name="T30" fmla="*/ 281371 w 3132350"/>
              <a:gd name="T31" fmla="*/ 522767 h 3959240"/>
              <a:gd name="T32" fmla="*/ 523321 w 3132350"/>
              <a:gd name="T33" fmla="*/ 281073 h 3959240"/>
              <a:gd name="T34" fmla="*/ 281371 w 3132350"/>
              <a:gd name="T35" fmla="*/ 39378 h 3959240"/>
              <a:gd name="T36" fmla="*/ 281371 w 3132350"/>
              <a:gd name="T37" fmla="*/ 0 h 3959240"/>
              <a:gd name="T38" fmla="*/ 562741 w 3132350"/>
              <a:gd name="T39" fmla="*/ 281073 h 3959240"/>
              <a:gd name="T40" fmla="*/ 453673 w 3132350"/>
              <a:gd name="T41" fmla="*/ 502949 h 3959240"/>
              <a:gd name="T42" fmla="*/ 512641 w 3132350"/>
              <a:gd name="T43" fmla="*/ 594407 h 3959240"/>
              <a:gd name="T44" fmla="*/ 530675 w 3132350"/>
              <a:gd name="T45" fmla="*/ 581501 h 3959240"/>
              <a:gd name="T46" fmla="*/ 814139 w 3132350"/>
              <a:gd name="T47" fmla="*/ 985995 h 3959240"/>
              <a:gd name="T48" fmla="*/ 754314 w 3132350"/>
              <a:gd name="T49" fmla="*/ 1029721 h 3959240"/>
              <a:gd name="T50" fmla="*/ 464910 w 3132350"/>
              <a:gd name="T51" fmla="*/ 628567 h 3959240"/>
              <a:gd name="T52" fmla="*/ 482107 w 3132350"/>
              <a:gd name="T53" fmla="*/ 616260 h 3959240"/>
              <a:gd name="T54" fmla="*/ 422572 w 3132350"/>
              <a:gd name="T55" fmla="*/ 523923 h 3959240"/>
              <a:gd name="T56" fmla="*/ 281371 w 3132350"/>
              <a:gd name="T57" fmla="*/ 562146 h 3959240"/>
              <a:gd name="T58" fmla="*/ 0 w 3132350"/>
              <a:gd name="T59" fmla="*/ 281073 h 3959240"/>
              <a:gd name="T60" fmla="*/ 281371 w 3132350"/>
              <a:gd name="T61" fmla="*/ 0 h 39592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132350"/>
              <a:gd name="T94" fmla="*/ 0 h 3959240"/>
              <a:gd name="T95" fmla="*/ 3132350 w 3132350"/>
              <a:gd name="T96" fmla="*/ 3959240 h 39592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132350" h="3959240">
                <a:moveTo>
                  <a:pt x="1005872" y="679617"/>
                </a:moveTo>
                <a:lnTo>
                  <a:pt x="1142879" y="679617"/>
                </a:lnTo>
                <a:lnTo>
                  <a:pt x="1142879" y="1011617"/>
                </a:lnTo>
                <a:lnTo>
                  <a:pt x="1474879" y="1011617"/>
                </a:lnTo>
                <a:lnTo>
                  <a:pt x="1474879" y="1148624"/>
                </a:lnTo>
                <a:lnTo>
                  <a:pt x="1142879" y="1148624"/>
                </a:lnTo>
                <a:lnTo>
                  <a:pt x="1142879" y="1480624"/>
                </a:lnTo>
                <a:lnTo>
                  <a:pt x="1005872" y="1480624"/>
                </a:lnTo>
                <a:lnTo>
                  <a:pt x="1005872" y="1148624"/>
                </a:lnTo>
                <a:lnTo>
                  <a:pt x="673872" y="1148624"/>
                </a:lnTo>
                <a:lnTo>
                  <a:pt x="673872" y="1011617"/>
                </a:lnTo>
                <a:lnTo>
                  <a:pt x="1005872" y="1011617"/>
                </a:lnTo>
                <a:lnTo>
                  <a:pt x="1005872" y="679617"/>
                </a:lnTo>
                <a:close/>
                <a:moveTo>
                  <a:pt x="1080120" y="151325"/>
                </a:moveTo>
                <a:cubicBezTo>
                  <a:pt x="567161" y="151325"/>
                  <a:pt x="151325" y="567161"/>
                  <a:pt x="151325" y="1080120"/>
                </a:cubicBezTo>
                <a:cubicBezTo>
                  <a:pt x="151325" y="1593079"/>
                  <a:pt x="567161" y="2008915"/>
                  <a:pt x="1080120" y="2008915"/>
                </a:cubicBezTo>
                <a:cubicBezTo>
                  <a:pt x="1593079" y="2008915"/>
                  <a:pt x="2008915" y="1593079"/>
                  <a:pt x="2008915" y="1080120"/>
                </a:cubicBezTo>
                <a:cubicBezTo>
                  <a:pt x="2008915" y="567161"/>
                  <a:pt x="1593079" y="151325"/>
                  <a:pt x="1080120" y="151325"/>
                </a:cubicBezTo>
                <a:close/>
                <a:moveTo>
                  <a:pt x="1080120" y="0"/>
                </a:moveTo>
                <a:cubicBezTo>
                  <a:pt x="1676654" y="0"/>
                  <a:pt x="2160240" y="483586"/>
                  <a:pt x="2160240" y="1080120"/>
                </a:cubicBezTo>
                <a:cubicBezTo>
                  <a:pt x="2160240" y="1427165"/>
                  <a:pt x="1996568" y="1735982"/>
                  <a:pt x="1741553" y="1932755"/>
                </a:cubicBezTo>
                <a:lnTo>
                  <a:pt x="1967917" y="2284217"/>
                </a:lnTo>
                <a:lnTo>
                  <a:pt x="2037145" y="2234618"/>
                </a:lnTo>
                <a:cubicBezTo>
                  <a:pt x="2913254" y="2995439"/>
                  <a:pt x="3181132" y="3578954"/>
                  <a:pt x="3125302" y="3789029"/>
                </a:cubicBezTo>
                <a:cubicBezTo>
                  <a:pt x="3106500" y="3931371"/>
                  <a:pt x="2976322" y="3969409"/>
                  <a:pt x="2895645" y="3957062"/>
                </a:cubicBezTo>
                <a:cubicBezTo>
                  <a:pt x="2363446" y="3830214"/>
                  <a:pt x="1961795" y="2830323"/>
                  <a:pt x="1784689" y="2415489"/>
                </a:cubicBezTo>
                <a:lnTo>
                  <a:pt x="1850702" y="2368194"/>
                </a:lnTo>
                <a:lnTo>
                  <a:pt x="1622163" y="2013355"/>
                </a:lnTo>
                <a:cubicBezTo>
                  <a:pt x="1463260" y="2107083"/>
                  <a:pt x="1277898" y="2160240"/>
                  <a:pt x="1080120" y="2160240"/>
                </a:cubicBezTo>
                <a:cubicBezTo>
                  <a:pt x="483586" y="2160240"/>
                  <a:pt x="0" y="1676654"/>
                  <a:pt x="0" y="1080120"/>
                </a:cubicBezTo>
                <a:cubicBezTo>
                  <a:pt x="0" y="483586"/>
                  <a:pt x="483586" y="0"/>
                  <a:pt x="1080120" y="0"/>
                </a:cubicBezTo>
                <a:close/>
              </a:path>
            </a:pathLst>
          </a:custGeom>
          <a:solidFill>
            <a:schemeClr val="bg1"/>
          </a:solidFill>
          <a:ln>
            <a:noFill/>
          </a:ln>
          <a:extLst/>
        </p:spPr>
        <p:txBody>
          <a:bodyPr lIns="86550" tIns="43275" rIns="86550" bIns="43275" anchor="ctr"/>
          <a:lstStyle/>
          <a:p>
            <a:endParaRPr lang="zh-CN" altLang="en-US" sz="2438"/>
          </a:p>
        </p:txBody>
      </p:sp>
      <p:sp>
        <p:nvSpPr>
          <p:cNvPr id="12" name="矩形 33">
            <a:extLst>
              <a:ext uri="{FF2B5EF4-FFF2-40B4-BE49-F238E27FC236}">
                <a16:creationId xmlns:a16="http://schemas.microsoft.com/office/drawing/2014/main" id="{7A30DDC2-1A8A-4401-93C1-1BBCAA736B0F}"/>
              </a:ext>
            </a:extLst>
          </p:cNvPr>
          <p:cNvSpPr>
            <a:spLocks noChangeArrowheads="1"/>
          </p:cNvSpPr>
          <p:nvPr/>
        </p:nvSpPr>
        <p:spPr bwMode="auto">
          <a:xfrm>
            <a:off x="3117333" y="1730842"/>
            <a:ext cx="6699020" cy="702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550" tIns="43275" rIns="86550" bIns="43275">
            <a:spAutoFit/>
          </a:bodyPr>
          <a:lstStyle/>
          <a:p>
            <a:pPr>
              <a:buFont typeface="Arial" pitchFamily="34" charset="0"/>
              <a:buNone/>
            </a:pPr>
            <a:r>
              <a:rPr lang="zh-CN" altLang="en-US" sz="2000" dirty="0">
                <a:solidFill>
                  <a:schemeClr val="bg1"/>
                </a:solidFill>
                <a:latin typeface="微软雅黑" pitchFamily="34" charset="-122"/>
                <a:ea typeface="微软雅黑" pitchFamily="34" charset="-122"/>
                <a:sym typeface="微软雅黑" pitchFamily="34" charset="-122"/>
              </a:rPr>
              <a:t>指具有固定格式或有限长度的数据，如数据库、元数据等。</a:t>
            </a:r>
            <a:endParaRPr lang="en-US" altLang="zh-CN" sz="2000" dirty="0">
              <a:solidFill>
                <a:schemeClr val="bg1"/>
              </a:solidFill>
              <a:latin typeface="微软雅黑" pitchFamily="34" charset="-122"/>
              <a:ea typeface="微软雅黑" pitchFamily="34" charset="-122"/>
              <a:sym typeface="微软雅黑" pitchFamily="34" charset="-122"/>
            </a:endParaRPr>
          </a:p>
          <a:p>
            <a:pPr>
              <a:buFont typeface="Arial" pitchFamily="34" charset="0"/>
              <a:buNone/>
            </a:pPr>
            <a:r>
              <a:rPr lang="zh-CN" altLang="en-US" sz="2000" dirty="0">
                <a:solidFill>
                  <a:schemeClr val="bg1"/>
                </a:solidFill>
                <a:latin typeface="微软雅黑" pitchFamily="34" charset="-122"/>
                <a:ea typeface="微软雅黑" pitchFamily="34" charset="-122"/>
                <a:sym typeface="微软雅黑" pitchFamily="34" charset="-122"/>
              </a:rPr>
              <a:t>搜索方式：通过关系型数据库的</a:t>
            </a:r>
            <a:r>
              <a:rPr lang="en-US" altLang="zh-CN" sz="2000" dirty="0">
                <a:solidFill>
                  <a:schemeClr val="bg1"/>
                </a:solidFill>
                <a:latin typeface="微软雅黑" pitchFamily="34" charset="-122"/>
                <a:ea typeface="微软雅黑" pitchFamily="34" charset="-122"/>
                <a:sym typeface="微软雅黑" pitchFamily="34" charset="-122"/>
              </a:rPr>
              <a:t>table</a:t>
            </a:r>
            <a:r>
              <a:rPr lang="zh-CN" altLang="en-US" sz="2000" dirty="0">
                <a:solidFill>
                  <a:schemeClr val="bg1"/>
                </a:solidFill>
                <a:latin typeface="微软雅黑" pitchFamily="34" charset="-122"/>
                <a:ea typeface="微软雅黑" pitchFamily="34" charset="-122"/>
                <a:sym typeface="微软雅黑" pitchFamily="34" charset="-122"/>
              </a:rPr>
              <a:t>的方式存储和搜索</a:t>
            </a:r>
            <a:endParaRPr lang="zh-CN" altLang="en-US" sz="2000" dirty="0">
              <a:solidFill>
                <a:schemeClr val="bg1"/>
              </a:solidFill>
              <a:sym typeface="宋体" pitchFamily="2" charset="-122"/>
            </a:endParaRPr>
          </a:p>
        </p:txBody>
      </p:sp>
      <p:sp>
        <p:nvSpPr>
          <p:cNvPr id="13" name="TextBox 4">
            <a:extLst>
              <a:ext uri="{FF2B5EF4-FFF2-40B4-BE49-F238E27FC236}">
                <a16:creationId xmlns:a16="http://schemas.microsoft.com/office/drawing/2014/main" id="{82213AFB-4680-4F96-91BD-E0875F286D02}"/>
              </a:ext>
            </a:extLst>
          </p:cNvPr>
          <p:cNvSpPr>
            <a:spLocks noChangeArrowheads="1"/>
          </p:cNvSpPr>
          <p:nvPr/>
        </p:nvSpPr>
        <p:spPr bwMode="auto">
          <a:xfrm>
            <a:off x="4339996" y="1195632"/>
            <a:ext cx="2652475" cy="57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86550" tIns="43275" rIns="86550" bIns="43275">
            <a:spAutoFit/>
          </a:bodyPr>
          <a:lstStyle/>
          <a:p>
            <a:pPr algn="ctr">
              <a:lnSpc>
                <a:spcPct val="150000"/>
              </a:lnSpc>
              <a:buFont typeface="Arial" pitchFamily="34" charset="0"/>
              <a:buNone/>
            </a:pPr>
            <a:r>
              <a:rPr lang="zh-CN" altLang="en-US" sz="2400" b="1" dirty="0">
                <a:solidFill>
                  <a:schemeClr val="bg1"/>
                </a:solidFill>
                <a:latin typeface="Franklin Gothic Book" pitchFamily="34" charset="0"/>
                <a:ea typeface="微软雅黑" pitchFamily="34" charset="-122"/>
                <a:sym typeface="Franklin Gothic Book" pitchFamily="34" charset="0"/>
              </a:rPr>
              <a:t>结构化数据</a:t>
            </a:r>
            <a:endParaRPr lang="en-US" sz="2400" b="1" dirty="0">
              <a:solidFill>
                <a:schemeClr val="bg1"/>
              </a:solidFill>
              <a:latin typeface="Franklin Gothic Book" pitchFamily="34" charset="0"/>
              <a:ea typeface="微软雅黑" pitchFamily="34" charset="-122"/>
              <a:sym typeface="Franklin Gothic Book" pitchFamily="34" charset="0"/>
            </a:endParaRPr>
          </a:p>
        </p:txBody>
      </p:sp>
      <p:sp>
        <p:nvSpPr>
          <p:cNvPr id="14" name="矩形 35">
            <a:extLst>
              <a:ext uri="{FF2B5EF4-FFF2-40B4-BE49-F238E27FC236}">
                <a16:creationId xmlns:a16="http://schemas.microsoft.com/office/drawing/2014/main" id="{AEB33553-D251-4558-B905-D1002E96CA62}"/>
              </a:ext>
            </a:extLst>
          </p:cNvPr>
          <p:cNvSpPr>
            <a:spLocks noChangeArrowheads="1"/>
          </p:cNvSpPr>
          <p:nvPr/>
        </p:nvSpPr>
        <p:spPr bwMode="auto">
          <a:xfrm>
            <a:off x="3117331" y="3272884"/>
            <a:ext cx="6699021" cy="702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550" tIns="43275" rIns="86550" bIns="43275">
            <a:spAutoFit/>
          </a:bodyPr>
          <a:lstStyle/>
          <a:p>
            <a:pPr>
              <a:buFont typeface="Arial" pitchFamily="34" charset="0"/>
              <a:buNone/>
            </a:pPr>
            <a:r>
              <a:rPr lang="zh-CN" altLang="en-US" sz="2000" dirty="0">
                <a:solidFill>
                  <a:schemeClr val="bg1"/>
                </a:solidFill>
                <a:latin typeface="微软雅黑" pitchFamily="34" charset="-122"/>
                <a:ea typeface="微软雅黑" pitchFamily="34" charset="-122"/>
                <a:sym typeface="微软雅黑" pitchFamily="34" charset="-122"/>
              </a:rPr>
              <a:t>指不定长或无固定格式的数据，如邮件、图片、文档等。</a:t>
            </a:r>
            <a:endParaRPr lang="en-US" altLang="zh-CN" sz="2000" dirty="0">
              <a:solidFill>
                <a:schemeClr val="bg1"/>
              </a:solidFill>
              <a:latin typeface="微软雅黑" pitchFamily="34" charset="-122"/>
              <a:ea typeface="微软雅黑" pitchFamily="34" charset="-122"/>
              <a:sym typeface="微软雅黑" pitchFamily="34" charset="-122"/>
            </a:endParaRPr>
          </a:p>
          <a:p>
            <a:pPr>
              <a:buFont typeface="Arial" pitchFamily="34" charset="0"/>
              <a:buNone/>
            </a:pPr>
            <a:r>
              <a:rPr lang="zh-CN" altLang="en-US" sz="2000" dirty="0">
                <a:solidFill>
                  <a:schemeClr val="bg1"/>
                </a:solidFill>
                <a:latin typeface="微软雅黑" pitchFamily="34" charset="-122"/>
                <a:ea typeface="微软雅黑" pitchFamily="34" charset="-122"/>
                <a:sym typeface="微软雅黑" pitchFamily="34" charset="-122"/>
              </a:rPr>
              <a:t>搜索方式：顺序扫描法、全文检索</a:t>
            </a:r>
          </a:p>
        </p:txBody>
      </p:sp>
      <p:sp>
        <p:nvSpPr>
          <p:cNvPr id="15" name="TextBox 4">
            <a:extLst>
              <a:ext uri="{FF2B5EF4-FFF2-40B4-BE49-F238E27FC236}">
                <a16:creationId xmlns:a16="http://schemas.microsoft.com/office/drawing/2014/main" id="{B2541BAC-77A7-47DD-A719-76BE72B5C36D}"/>
              </a:ext>
            </a:extLst>
          </p:cNvPr>
          <p:cNvSpPr>
            <a:spLocks noChangeArrowheads="1"/>
          </p:cNvSpPr>
          <p:nvPr/>
        </p:nvSpPr>
        <p:spPr bwMode="auto">
          <a:xfrm>
            <a:off x="4339997" y="2734969"/>
            <a:ext cx="2841852" cy="583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86550" tIns="43275" rIns="86550" bIns="43275">
            <a:spAutoFit/>
          </a:bodyPr>
          <a:lstStyle/>
          <a:p>
            <a:pPr algn="ctr">
              <a:lnSpc>
                <a:spcPct val="150000"/>
              </a:lnSpc>
            </a:pPr>
            <a:r>
              <a:rPr lang="zh-CN" altLang="en-US" sz="2400" b="1" dirty="0">
                <a:solidFill>
                  <a:schemeClr val="bg1"/>
                </a:solidFill>
                <a:latin typeface="Franklin Gothic Book" pitchFamily="34" charset="0"/>
                <a:ea typeface="微软雅黑" pitchFamily="34" charset="-122"/>
                <a:sym typeface="Franklin Gothic Book" pitchFamily="34" charset="0"/>
              </a:rPr>
              <a:t>非结构化数据</a:t>
            </a:r>
            <a:endParaRPr lang="en-US" sz="2400" b="1" dirty="0">
              <a:solidFill>
                <a:schemeClr val="bg1"/>
              </a:solidFill>
              <a:latin typeface="Franklin Gothic Book" pitchFamily="34" charset="0"/>
              <a:ea typeface="微软雅黑" pitchFamily="34" charset="-122"/>
              <a:sym typeface="Franklin Gothic Book" pitchFamily="34" charset="0"/>
            </a:endParaRPr>
          </a:p>
        </p:txBody>
      </p:sp>
      <p:sp>
        <p:nvSpPr>
          <p:cNvPr id="16" name="矩形 37">
            <a:extLst>
              <a:ext uri="{FF2B5EF4-FFF2-40B4-BE49-F238E27FC236}">
                <a16:creationId xmlns:a16="http://schemas.microsoft.com/office/drawing/2014/main" id="{8FCD870B-D530-4728-8AF0-8A7A4A4C5A78}"/>
              </a:ext>
            </a:extLst>
          </p:cNvPr>
          <p:cNvSpPr>
            <a:spLocks noChangeArrowheads="1"/>
          </p:cNvSpPr>
          <p:nvPr/>
        </p:nvSpPr>
        <p:spPr bwMode="auto">
          <a:xfrm>
            <a:off x="3117332" y="4817256"/>
            <a:ext cx="6699021" cy="702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550" tIns="43275" rIns="86550" bIns="43275">
            <a:spAutoFit/>
          </a:bodyPr>
          <a:lstStyle/>
          <a:p>
            <a:pPr>
              <a:buFont typeface="Arial" pitchFamily="34" charset="0"/>
              <a:buNone/>
            </a:pPr>
            <a:r>
              <a:rPr lang="zh-CN" altLang="en-US" sz="2000" dirty="0">
                <a:solidFill>
                  <a:schemeClr val="bg1"/>
                </a:solidFill>
                <a:latin typeface="微软雅黑" pitchFamily="34" charset="-122"/>
                <a:ea typeface="微软雅黑" pitchFamily="34" charset="-122"/>
                <a:sym typeface="微软雅黑" pitchFamily="34" charset="-122"/>
              </a:rPr>
              <a:t>根据需要可按结构化数据来处理，也可抽取出纯文本按非结构化数据来处理，如</a:t>
            </a:r>
            <a:r>
              <a:rPr lang="en-US" altLang="zh-CN" sz="2000" dirty="0">
                <a:solidFill>
                  <a:schemeClr val="bg1"/>
                </a:solidFill>
                <a:latin typeface="微软雅黑" pitchFamily="34" charset="-122"/>
                <a:ea typeface="微软雅黑" pitchFamily="34" charset="-122"/>
                <a:sym typeface="微软雅黑" pitchFamily="34" charset="-122"/>
              </a:rPr>
              <a:t>XML</a:t>
            </a:r>
            <a:r>
              <a:rPr lang="zh-CN" altLang="en-US" sz="2000" dirty="0">
                <a:solidFill>
                  <a:schemeClr val="bg1"/>
                </a:solidFill>
                <a:latin typeface="微软雅黑" pitchFamily="34" charset="-122"/>
                <a:ea typeface="微软雅黑" pitchFamily="34" charset="-122"/>
                <a:sym typeface="微软雅黑" pitchFamily="34" charset="-122"/>
              </a:rPr>
              <a:t>、</a:t>
            </a:r>
            <a:r>
              <a:rPr lang="en-US" altLang="zh-CN" sz="2000" dirty="0">
                <a:solidFill>
                  <a:schemeClr val="bg1"/>
                </a:solidFill>
                <a:latin typeface="微软雅黑" pitchFamily="34" charset="-122"/>
                <a:ea typeface="微软雅黑" pitchFamily="34" charset="-122"/>
                <a:sym typeface="微软雅黑" pitchFamily="34" charset="-122"/>
              </a:rPr>
              <a:t>HTML</a:t>
            </a:r>
            <a:r>
              <a:rPr lang="zh-CN" altLang="en-US" sz="2000" dirty="0">
                <a:solidFill>
                  <a:schemeClr val="bg1"/>
                </a:solidFill>
                <a:latin typeface="微软雅黑" pitchFamily="34" charset="-122"/>
                <a:ea typeface="微软雅黑" pitchFamily="34" charset="-122"/>
                <a:sym typeface="微软雅黑" pitchFamily="34" charset="-122"/>
              </a:rPr>
              <a:t>等</a:t>
            </a:r>
            <a:endParaRPr lang="en-US" sz="2000" dirty="0">
              <a:solidFill>
                <a:schemeClr val="bg1"/>
              </a:solidFill>
              <a:latin typeface="微软雅黑" pitchFamily="34" charset="-122"/>
              <a:ea typeface="微软雅黑" pitchFamily="34" charset="-122"/>
              <a:sym typeface="微软雅黑" pitchFamily="34" charset="-122"/>
            </a:endParaRPr>
          </a:p>
        </p:txBody>
      </p:sp>
      <p:sp>
        <p:nvSpPr>
          <p:cNvPr id="17" name="TextBox 4">
            <a:extLst>
              <a:ext uri="{FF2B5EF4-FFF2-40B4-BE49-F238E27FC236}">
                <a16:creationId xmlns:a16="http://schemas.microsoft.com/office/drawing/2014/main" id="{D374DE99-E2F1-4003-A391-48CD31A3FD5B}"/>
              </a:ext>
            </a:extLst>
          </p:cNvPr>
          <p:cNvSpPr>
            <a:spLocks noChangeArrowheads="1"/>
          </p:cNvSpPr>
          <p:nvPr/>
        </p:nvSpPr>
        <p:spPr bwMode="auto">
          <a:xfrm>
            <a:off x="4400666" y="4282050"/>
            <a:ext cx="3000259" cy="583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86550" tIns="43275" rIns="86550" bIns="43275">
            <a:spAutoFit/>
          </a:bodyPr>
          <a:lstStyle/>
          <a:p>
            <a:pPr algn="ctr">
              <a:lnSpc>
                <a:spcPct val="150000"/>
              </a:lnSpc>
              <a:buFont typeface="Arial" pitchFamily="34" charset="0"/>
              <a:buNone/>
            </a:pPr>
            <a:r>
              <a:rPr lang="zh-CN" altLang="en-US" sz="2400" b="1" dirty="0">
                <a:solidFill>
                  <a:schemeClr val="bg1"/>
                </a:solidFill>
                <a:latin typeface="Franklin Gothic Book" pitchFamily="34" charset="0"/>
                <a:ea typeface="微软雅黑" pitchFamily="34" charset="-122"/>
                <a:sym typeface="Franklin Gothic Book" pitchFamily="34" charset="0"/>
              </a:rPr>
              <a:t>半结构化数据</a:t>
            </a:r>
            <a:endParaRPr lang="en-US" sz="2400" b="1" dirty="0">
              <a:solidFill>
                <a:schemeClr val="bg1"/>
              </a:solidFill>
              <a:latin typeface="Franklin Gothic Book" pitchFamily="34" charset="0"/>
              <a:ea typeface="微软雅黑" pitchFamily="34" charset="-122"/>
              <a:sym typeface="Franklin Gothic Book" pitchFamily="34" charset="0"/>
            </a:endParaRPr>
          </a:p>
        </p:txBody>
      </p:sp>
    </p:spTree>
    <p:extLst>
      <p:ext uri="{BB962C8B-B14F-4D97-AF65-F5344CB8AC3E}">
        <p14:creationId xmlns:p14="http://schemas.microsoft.com/office/powerpoint/2010/main" val="2810060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F8A207-556D-4720-8EFF-9F30585F3522}"/>
              </a:ext>
            </a:extLst>
          </p:cNvPr>
          <p:cNvSpPr txBox="1">
            <a:spLocks/>
          </p:cNvSpPr>
          <p:nvPr/>
        </p:nvSpPr>
        <p:spPr>
          <a:xfrm>
            <a:off x="1784190" y="275114"/>
            <a:ext cx="7629524" cy="484556"/>
          </a:xfrm>
          <a:prstGeom prst="rect">
            <a:avLst/>
          </a:prstGeom>
        </p:spPr>
        <p:txBody>
          <a:bodyPr>
            <a:noAutofit/>
          </a:bodyPr>
          <a:lstStyle>
            <a:lvl1pPr>
              <a:defRPr sz="3200" b="1"/>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schemeClr val="tx1"/>
                </a:solidFill>
                <a:effectLst/>
                <a:uLnTx/>
                <a:uFillTx/>
                <a:latin typeface="+mn-ea"/>
                <a:ea typeface="+mn-ea"/>
                <a:cs typeface="+mj-cs"/>
              </a:rPr>
              <a:t>ES</a:t>
            </a:r>
            <a:r>
              <a:rPr kumimoji="0" lang="zh-CN" altLang="en-US" b="1" i="0" u="none" strike="noStrike" kern="1200" cap="none" spc="0" normalizeH="0" baseline="0" noProof="0" dirty="0">
                <a:ln>
                  <a:noFill/>
                </a:ln>
                <a:solidFill>
                  <a:schemeClr val="tx1"/>
                </a:solidFill>
                <a:effectLst/>
                <a:uLnTx/>
                <a:uFillTx/>
                <a:latin typeface="+mn-ea"/>
                <a:ea typeface="+mn-ea"/>
                <a:cs typeface="+mj-cs"/>
              </a:rPr>
              <a:t>简介</a:t>
            </a:r>
          </a:p>
        </p:txBody>
      </p:sp>
      <p:sp>
        <p:nvSpPr>
          <p:cNvPr id="3" name="文本框 2">
            <a:extLst>
              <a:ext uri="{FF2B5EF4-FFF2-40B4-BE49-F238E27FC236}">
                <a16:creationId xmlns:a16="http://schemas.microsoft.com/office/drawing/2014/main" id="{0544247F-F190-4919-B6C7-CF08198764FD}"/>
              </a:ext>
            </a:extLst>
          </p:cNvPr>
          <p:cNvSpPr txBox="1"/>
          <p:nvPr/>
        </p:nvSpPr>
        <p:spPr>
          <a:xfrm>
            <a:off x="624840" y="1219200"/>
            <a:ext cx="10988040" cy="4524315"/>
          </a:xfrm>
          <a:prstGeom prst="rect">
            <a:avLst/>
          </a:prstGeom>
          <a:noFill/>
        </p:spPr>
        <p:txBody>
          <a:bodyPr wrap="square" rtlCol="0">
            <a:spAutoFit/>
          </a:bodyPr>
          <a:lstStyle/>
          <a:p>
            <a:r>
              <a:rPr lang="zh-CN" altLang="en-US" sz="2400" b="1" dirty="0">
                <a:latin typeface="+mn-ea"/>
              </a:rPr>
              <a:t>是什么</a:t>
            </a:r>
            <a:endParaRPr lang="en-US" altLang="zh-CN" sz="2400" b="1" dirty="0">
              <a:latin typeface="+mn-ea"/>
            </a:endParaRPr>
          </a:p>
          <a:p>
            <a:pPr marL="342900" indent="-342900">
              <a:buFont typeface="Arial" panose="020B0604020202020204" pitchFamily="34" charset="0"/>
              <a:buChar char="•"/>
            </a:pPr>
            <a:r>
              <a:rPr lang="zh-CN" altLang="en-US" sz="2000" dirty="0">
                <a:latin typeface="+mn-ea"/>
              </a:rPr>
              <a:t>是一个</a:t>
            </a:r>
            <a:r>
              <a:rPr lang="zh-CN" altLang="en-US" sz="2000" dirty="0">
                <a:solidFill>
                  <a:srgbClr val="FF0000"/>
                </a:solidFill>
                <a:latin typeface="+mn-ea"/>
              </a:rPr>
              <a:t>高度可扩展</a:t>
            </a:r>
            <a:r>
              <a:rPr lang="zh-CN" altLang="en-US" sz="2000" dirty="0">
                <a:latin typeface="+mn-ea"/>
              </a:rPr>
              <a:t>的开源</a:t>
            </a:r>
            <a:r>
              <a:rPr lang="zh-CN" altLang="en-US" sz="2000" dirty="0">
                <a:solidFill>
                  <a:srgbClr val="FF0000"/>
                </a:solidFill>
                <a:latin typeface="+mn-ea"/>
              </a:rPr>
              <a:t>分布式</a:t>
            </a:r>
            <a:r>
              <a:rPr lang="zh-CN" altLang="en-US" sz="2000" dirty="0">
                <a:latin typeface="+mn-ea"/>
              </a:rPr>
              <a:t>的搜索和分析引擎</a:t>
            </a:r>
            <a:endParaRPr lang="en-US" altLang="zh-CN" sz="2000" dirty="0">
              <a:latin typeface="+mn-ea"/>
            </a:endParaRPr>
          </a:p>
          <a:p>
            <a:pPr marL="342900" indent="-342900">
              <a:buFont typeface="Arial" panose="020B0604020202020204" pitchFamily="34" charset="0"/>
              <a:buChar char="•"/>
            </a:pPr>
            <a:r>
              <a:rPr lang="zh-CN" altLang="en-US" sz="2000" dirty="0">
                <a:latin typeface="+mn-ea"/>
              </a:rPr>
              <a:t>快速，</a:t>
            </a:r>
            <a:r>
              <a:rPr lang="zh-CN" altLang="en-US" sz="2000" dirty="0">
                <a:solidFill>
                  <a:srgbClr val="FF0000"/>
                </a:solidFill>
                <a:latin typeface="+mn-ea"/>
              </a:rPr>
              <a:t>近实时</a:t>
            </a:r>
            <a:r>
              <a:rPr lang="zh-CN" altLang="en-US" sz="2000" dirty="0">
                <a:latin typeface="+mn-ea"/>
              </a:rPr>
              <a:t>地存储，</a:t>
            </a:r>
            <a:r>
              <a:rPr lang="zh-CN" altLang="en-US" sz="2000" dirty="0">
                <a:solidFill>
                  <a:srgbClr val="00B050"/>
                </a:solidFill>
                <a:latin typeface="+mn-ea"/>
              </a:rPr>
              <a:t>搜索</a:t>
            </a:r>
            <a:r>
              <a:rPr lang="zh-CN" altLang="en-US" sz="2000" dirty="0">
                <a:latin typeface="+mn-ea"/>
              </a:rPr>
              <a:t>和</a:t>
            </a:r>
            <a:r>
              <a:rPr lang="zh-CN" altLang="en-US" sz="2000" dirty="0">
                <a:solidFill>
                  <a:srgbClr val="00B050"/>
                </a:solidFill>
                <a:latin typeface="+mn-ea"/>
              </a:rPr>
              <a:t>分析</a:t>
            </a:r>
            <a:r>
              <a:rPr lang="zh-CN" altLang="en-US" sz="2000" dirty="0">
                <a:solidFill>
                  <a:srgbClr val="FF0000"/>
                </a:solidFill>
                <a:latin typeface="+mn-ea"/>
              </a:rPr>
              <a:t>大量数据</a:t>
            </a:r>
            <a:endParaRPr lang="en-US" altLang="zh-CN" sz="2000" dirty="0">
              <a:solidFill>
                <a:srgbClr val="FF0000"/>
              </a:solidFill>
              <a:latin typeface="+mn-ea"/>
            </a:endParaRPr>
          </a:p>
          <a:p>
            <a:pPr marL="342900" indent="-342900">
              <a:buFont typeface="Arial" panose="020B0604020202020204" pitchFamily="34" charset="0"/>
              <a:buChar char="•"/>
            </a:pPr>
            <a:r>
              <a:rPr lang="zh-CN" altLang="en-US" sz="2000" dirty="0">
                <a:latin typeface="+mn-ea"/>
              </a:rPr>
              <a:t>通常用作支持具有复杂搜索功能和要求的应用程序的基础引擎</a:t>
            </a:r>
            <a:r>
              <a:rPr lang="en-US" altLang="zh-CN" sz="2000" dirty="0">
                <a:latin typeface="+mn-ea"/>
              </a:rPr>
              <a:t>/</a:t>
            </a:r>
            <a:r>
              <a:rPr lang="zh-CN" altLang="en-US" sz="2000" dirty="0">
                <a:latin typeface="+mn-ea"/>
              </a:rPr>
              <a:t>技术</a:t>
            </a:r>
            <a:endParaRPr lang="en-US" altLang="zh-CN" sz="2000" dirty="0">
              <a:latin typeface="+mn-ea"/>
            </a:endParaRPr>
          </a:p>
          <a:p>
            <a:pPr marL="342900" indent="-342900">
              <a:buFont typeface="Arial" panose="020B0604020202020204" pitchFamily="34" charset="0"/>
              <a:buChar char="•"/>
            </a:pPr>
            <a:r>
              <a:rPr lang="zh-CN" altLang="en-US" sz="2000" dirty="0">
                <a:latin typeface="+mn-ea"/>
              </a:rPr>
              <a:t>使用</a:t>
            </a:r>
            <a:r>
              <a:rPr lang="en-US" altLang="zh-CN" sz="2000" dirty="0">
                <a:latin typeface="+mn-ea"/>
              </a:rPr>
              <a:t>Java</a:t>
            </a:r>
            <a:r>
              <a:rPr lang="zh-CN" altLang="en-US" sz="2000" dirty="0">
                <a:latin typeface="+mn-ea"/>
              </a:rPr>
              <a:t>语言基于</a:t>
            </a:r>
            <a:r>
              <a:rPr lang="en-US" altLang="zh-CN" sz="2000" dirty="0">
                <a:latin typeface="+mn-ea"/>
              </a:rPr>
              <a:t>Lucene</a:t>
            </a:r>
            <a:r>
              <a:rPr lang="zh-CN" altLang="en-US" sz="2000" dirty="0">
                <a:latin typeface="+mn-ea"/>
              </a:rPr>
              <a:t>开发，现在是使用最广的开源搜索引擎之一</a:t>
            </a:r>
            <a:endParaRPr lang="en-US" altLang="zh-CN" sz="2000" dirty="0">
              <a:latin typeface="+mn-ea"/>
            </a:endParaRPr>
          </a:p>
          <a:p>
            <a:pPr marL="342900" indent="-342900">
              <a:buFont typeface="Arial" panose="020B0604020202020204" pitchFamily="34" charset="0"/>
              <a:buChar char="•"/>
            </a:pPr>
            <a:endParaRPr lang="en-US" altLang="zh-CN" sz="2000" dirty="0">
              <a:latin typeface="+mn-ea"/>
            </a:endParaRPr>
          </a:p>
          <a:p>
            <a:r>
              <a:rPr lang="zh-CN" altLang="en-US" sz="2400" b="1" dirty="0">
                <a:latin typeface="+mn-ea"/>
              </a:rPr>
              <a:t>示例用例</a:t>
            </a:r>
            <a:endParaRPr lang="en-US" altLang="zh-CN" sz="2400" b="1" dirty="0">
              <a:latin typeface="+mn-ea"/>
            </a:endParaRPr>
          </a:p>
          <a:p>
            <a:pPr marL="342900" indent="-342900">
              <a:buFont typeface="Arial" panose="020B0604020202020204" pitchFamily="34" charset="0"/>
              <a:buChar char="•"/>
            </a:pPr>
            <a:r>
              <a:rPr lang="zh-CN" altLang="en-US" sz="2000" dirty="0"/>
              <a:t>网上商店，允许客户搜索出售的产品</a:t>
            </a:r>
            <a:endParaRPr lang="en-US" altLang="zh-CN" sz="2000" dirty="0"/>
          </a:p>
          <a:p>
            <a:pPr marL="800100" lvl="1" indent="-342900">
              <a:buFont typeface="Arial" panose="020B0604020202020204" pitchFamily="34" charset="0"/>
              <a:buChar char="•"/>
            </a:pPr>
            <a:r>
              <a:rPr lang="zh-CN" altLang="en-US" sz="2000" dirty="0"/>
              <a:t>使用 </a:t>
            </a:r>
            <a:r>
              <a:rPr lang="en-US" altLang="zh-CN" sz="2000" dirty="0"/>
              <a:t>Elasticsearch </a:t>
            </a:r>
            <a:r>
              <a:rPr lang="zh-CN" altLang="en-US" sz="2000" dirty="0"/>
              <a:t>存储整个产品目录和库存，并提供搜索和自动完成建议</a:t>
            </a:r>
            <a:endParaRPr lang="en-US" altLang="zh-CN" sz="2000" dirty="0"/>
          </a:p>
          <a:p>
            <a:pPr marL="342900" indent="-342900">
              <a:buFont typeface="Arial" panose="020B0604020202020204" pitchFamily="34" charset="0"/>
              <a:buChar char="•"/>
            </a:pPr>
            <a:r>
              <a:rPr lang="zh-CN" altLang="en-US" sz="2000" dirty="0"/>
              <a:t>运行价格警报平台，降价通知</a:t>
            </a:r>
            <a:endParaRPr lang="en-US" altLang="zh-CN" sz="2000" dirty="0"/>
          </a:p>
          <a:p>
            <a:pPr marL="800100" lvl="1" indent="-342900">
              <a:buFont typeface="Arial" panose="020B0604020202020204" pitchFamily="34" charset="0"/>
              <a:buChar char="•"/>
            </a:pPr>
            <a:r>
              <a:rPr lang="zh-CN" altLang="en-US" sz="2000" dirty="0"/>
              <a:t>抓取供应商价格，将其推入 </a:t>
            </a:r>
            <a:r>
              <a:rPr lang="en-US" altLang="zh-CN" sz="2000" dirty="0"/>
              <a:t>Elasticsearch </a:t>
            </a:r>
            <a:r>
              <a:rPr lang="zh-CN" altLang="en-US" sz="2000" dirty="0"/>
              <a:t>并使用反向搜索将价格变动与客户查询进行匹配</a:t>
            </a:r>
            <a:endParaRPr lang="en-US" altLang="zh-CN" sz="2000" dirty="0"/>
          </a:p>
          <a:p>
            <a:pPr marL="342900" indent="-342900">
              <a:buFont typeface="Arial" panose="020B0604020202020204" pitchFamily="34" charset="0"/>
              <a:buChar char="•"/>
            </a:pPr>
            <a:r>
              <a:rPr lang="zh-CN" altLang="en-US" sz="2000" dirty="0"/>
              <a:t>收集日志或交易数据，精切要分析和挖掘此数据以查找趋势，统计信息，摘要或异常</a:t>
            </a:r>
            <a:endParaRPr lang="en-US" altLang="zh-CN" sz="2000" dirty="0"/>
          </a:p>
          <a:p>
            <a:pPr marL="800100" lvl="1" indent="-342900">
              <a:buFont typeface="Arial" panose="020B0604020202020204" pitchFamily="34" charset="0"/>
              <a:buChar char="•"/>
            </a:pPr>
            <a:r>
              <a:rPr lang="zh-CN" altLang="en-US" sz="2000" dirty="0"/>
              <a:t>使用 </a:t>
            </a:r>
            <a:r>
              <a:rPr lang="en-US" altLang="zh-CN" sz="2000" dirty="0"/>
              <a:t>Logstash </a:t>
            </a:r>
            <a:r>
              <a:rPr lang="zh-CN" altLang="en-US" sz="2000" dirty="0"/>
              <a:t>来收集，聚合和解析数据，然后推送给 </a:t>
            </a:r>
            <a:r>
              <a:rPr lang="en-US" altLang="zh-CN" sz="2000" dirty="0"/>
              <a:t>Elasticsearch</a:t>
            </a:r>
          </a:p>
          <a:p>
            <a:pPr marL="800100" lvl="1" indent="-342900">
              <a:buFont typeface="Arial" panose="020B0604020202020204" pitchFamily="34" charset="0"/>
              <a:buChar char="•"/>
            </a:pPr>
            <a:r>
              <a:rPr lang="zh-CN" altLang="en-US" sz="2000" dirty="0"/>
              <a:t>还可以使用 </a:t>
            </a:r>
            <a:r>
              <a:rPr lang="en-US" altLang="zh-CN" sz="2000" dirty="0"/>
              <a:t>Kibana </a:t>
            </a:r>
            <a:r>
              <a:rPr lang="zh-CN" altLang="en-US" sz="2000" dirty="0"/>
              <a:t>构建自定义数据可视化仪表盘</a:t>
            </a:r>
          </a:p>
        </p:txBody>
      </p:sp>
    </p:spTree>
    <p:extLst>
      <p:ext uri="{BB962C8B-B14F-4D97-AF65-F5344CB8AC3E}">
        <p14:creationId xmlns:p14="http://schemas.microsoft.com/office/powerpoint/2010/main" val="4023280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03987" cy="4862525"/>
          </a:xfrm>
          <a:prstGeom prst="rect">
            <a:avLst/>
          </a:prstGeom>
        </p:spPr>
      </p:pic>
      <p:sp>
        <p:nvSpPr>
          <p:cNvPr id="10" name="矩形 5"/>
          <p:cNvSpPr/>
          <p:nvPr/>
        </p:nvSpPr>
        <p:spPr>
          <a:xfrm>
            <a:off x="-1" y="4057649"/>
            <a:ext cx="7077185" cy="1343026"/>
          </a:xfrm>
          <a:prstGeom prst="rect">
            <a:avLst/>
          </a:prstGeom>
          <a:solidFill>
            <a:schemeClr val="bg1">
              <a:lumMod val="85000"/>
            </a:schemeClr>
          </a:solidFill>
          <a:ln w="12700">
            <a:miter lim="400000"/>
          </a:ln>
        </p:spPr>
        <p:txBody>
          <a:bodyPr lIns="45719" rIns="45719" anchor="ctr"/>
          <a:lstStyle/>
          <a:p>
            <a:pPr algn="ctr">
              <a:defRPr>
                <a:solidFill>
                  <a:srgbClr val="FFFFFF"/>
                </a:solidFill>
              </a:defRPr>
            </a:pPr>
            <a:endParaRPr/>
          </a:p>
        </p:txBody>
      </p:sp>
      <p:sp>
        <p:nvSpPr>
          <p:cNvPr id="16" name="直角三角形 7"/>
          <p:cNvSpPr/>
          <p:nvPr/>
        </p:nvSpPr>
        <p:spPr>
          <a:xfrm flipV="1">
            <a:off x="7077183" y="4057265"/>
            <a:ext cx="1285104" cy="13398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bg1">
              <a:lumMod val="85000"/>
            </a:schemeClr>
          </a:solidFill>
          <a:ln w="12700">
            <a:miter lim="400000"/>
          </a:ln>
        </p:spPr>
        <p:txBody>
          <a:bodyPr lIns="45719" rIns="45719" anchor="ctr"/>
          <a:lstStyle/>
          <a:p>
            <a:pPr algn="ctr">
              <a:defRPr>
                <a:solidFill>
                  <a:srgbClr val="FFFFFF"/>
                </a:solidFill>
              </a:defRPr>
            </a:pPr>
            <a:endParaRPr/>
          </a:p>
        </p:txBody>
      </p:sp>
      <p:sp>
        <p:nvSpPr>
          <p:cNvPr id="17" name="矩形 5"/>
          <p:cNvSpPr/>
          <p:nvPr/>
        </p:nvSpPr>
        <p:spPr>
          <a:xfrm>
            <a:off x="7607819" y="4849379"/>
            <a:ext cx="4596167" cy="239716"/>
          </a:xfrm>
          <a:prstGeom prst="rect">
            <a:avLst/>
          </a:prstGeom>
          <a:solidFill>
            <a:srgbClr val="FFC200"/>
          </a:solidFill>
          <a:ln w="12700">
            <a:miter lim="400000"/>
          </a:ln>
        </p:spPr>
        <p:txBody>
          <a:bodyPr lIns="45719" rIns="45719" anchor="ctr"/>
          <a:lstStyle/>
          <a:p>
            <a:pPr algn="ctr">
              <a:defRPr>
                <a:solidFill>
                  <a:srgbClr val="FFFFFF"/>
                </a:solidFill>
              </a:defRPr>
            </a:pPr>
            <a:endParaRPr/>
          </a:p>
        </p:txBody>
      </p:sp>
      <p:sp>
        <p:nvSpPr>
          <p:cNvPr id="20" name="直角三角形 7"/>
          <p:cNvSpPr/>
          <p:nvPr/>
        </p:nvSpPr>
        <p:spPr>
          <a:xfrm flipH="1">
            <a:off x="7367313" y="4846994"/>
            <a:ext cx="240506" cy="242100"/>
          </a:xfrm>
          <a:custGeom>
            <a:avLst/>
            <a:gdLst>
              <a:gd name="connsiteX0" fmla="*/ 0 w 21600"/>
              <a:gd name="connsiteY0" fmla="*/ 23214 h 23214"/>
              <a:gd name="connsiteX1" fmla="*/ 21600 w 21600"/>
              <a:gd name="connsiteY1" fmla="*/ 23214 h 23214"/>
              <a:gd name="connsiteX2" fmla="*/ 4752 w 21600"/>
              <a:gd name="connsiteY2" fmla="*/ 0 h 23214"/>
              <a:gd name="connsiteX3" fmla="*/ 0 w 21600"/>
              <a:gd name="connsiteY3" fmla="*/ 23214 h 23214"/>
              <a:gd name="connsiteX0" fmla="*/ 0 w 17064"/>
              <a:gd name="connsiteY0" fmla="*/ 23214 h 23214"/>
              <a:gd name="connsiteX1" fmla="*/ 17064 w 17064"/>
              <a:gd name="connsiteY1" fmla="*/ 23214 h 23214"/>
              <a:gd name="connsiteX2" fmla="*/ 216 w 17064"/>
              <a:gd name="connsiteY2" fmla="*/ 0 h 23214"/>
              <a:gd name="connsiteX3" fmla="*/ 0 w 17064"/>
              <a:gd name="connsiteY3" fmla="*/ 23214 h 23214"/>
              <a:gd name="connsiteX0" fmla="*/ 216 w 17280"/>
              <a:gd name="connsiteY0" fmla="*/ 23445 h 23445"/>
              <a:gd name="connsiteX1" fmla="*/ 17280 w 17280"/>
              <a:gd name="connsiteY1" fmla="*/ 23445 h 23445"/>
              <a:gd name="connsiteX2" fmla="*/ 0 w 17280"/>
              <a:gd name="connsiteY2" fmla="*/ 0 h 23445"/>
              <a:gd name="connsiteX3" fmla="*/ 216 w 17280"/>
              <a:gd name="connsiteY3" fmla="*/ 23445 h 23445"/>
              <a:gd name="connsiteX0" fmla="*/ 216 w 23328"/>
              <a:gd name="connsiteY0" fmla="*/ 23445 h 23445"/>
              <a:gd name="connsiteX1" fmla="*/ 23328 w 23328"/>
              <a:gd name="connsiteY1" fmla="*/ 23445 h 23445"/>
              <a:gd name="connsiteX2" fmla="*/ 0 w 23328"/>
              <a:gd name="connsiteY2" fmla="*/ 0 h 23445"/>
              <a:gd name="connsiteX3" fmla="*/ 216 w 23328"/>
              <a:gd name="connsiteY3" fmla="*/ 23445 h 23445"/>
              <a:gd name="connsiteX0" fmla="*/ 0 w 23112"/>
              <a:gd name="connsiteY0" fmla="*/ 23445 h 23445"/>
              <a:gd name="connsiteX1" fmla="*/ 23112 w 23112"/>
              <a:gd name="connsiteY1" fmla="*/ 23445 h 23445"/>
              <a:gd name="connsiteX2" fmla="*/ 1296 w 23112"/>
              <a:gd name="connsiteY2" fmla="*/ 0 h 23445"/>
              <a:gd name="connsiteX3" fmla="*/ 0 w 23112"/>
              <a:gd name="connsiteY3" fmla="*/ 23445 h 23445"/>
              <a:gd name="connsiteX0" fmla="*/ 0 w 21816"/>
              <a:gd name="connsiteY0" fmla="*/ 23445 h 23445"/>
              <a:gd name="connsiteX1" fmla="*/ 21816 w 21816"/>
              <a:gd name="connsiteY1" fmla="*/ 23445 h 23445"/>
              <a:gd name="connsiteX2" fmla="*/ 0 w 21816"/>
              <a:gd name="connsiteY2" fmla="*/ 0 h 23445"/>
              <a:gd name="connsiteX3" fmla="*/ 0 w 21816"/>
              <a:gd name="connsiteY3" fmla="*/ 23445 h 23445"/>
            </a:gdLst>
            <a:ahLst/>
            <a:cxnLst>
              <a:cxn ang="0">
                <a:pos x="connsiteX0" y="connsiteY0"/>
              </a:cxn>
              <a:cxn ang="0">
                <a:pos x="connsiteX1" y="connsiteY1"/>
              </a:cxn>
              <a:cxn ang="0">
                <a:pos x="connsiteX2" y="connsiteY2"/>
              </a:cxn>
              <a:cxn ang="0">
                <a:pos x="connsiteX3" y="connsiteY3"/>
              </a:cxn>
            </a:cxnLst>
            <a:rect l="l" t="t" r="r" b="b"/>
            <a:pathLst>
              <a:path w="21816" h="23445" extrusionOk="0">
                <a:moveTo>
                  <a:pt x="0" y="23445"/>
                </a:moveTo>
                <a:lnTo>
                  <a:pt x="21816" y="23445"/>
                </a:lnTo>
                <a:lnTo>
                  <a:pt x="0" y="0"/>
                </a:lnTo>
                <a:lnTo>
                  <a:pt x="0" y="23445"/>
                </a:lnTo>
                <a:close/>
              </a:path>
            </a:pathLst>
          </a:custGeom>
          <a:solidFill>
            <a:srgbClr val="FFC200"/>
          </a:solidFill>
          <a:ln w="12700">
            <a:miter lim="400000"/>
          </a:ln>
        </p:spPr>
        <p:txBody>
          <a:bodyPr lIns="45719" rIns="45719" anchor="ctr"/>
          <a:lstStyle/>
          <a:p>
            <a:pPr algn="ctr">
              <a:defRPr>
                <a:solidFill>
                  <a:srgbClr val="FFFFFF"/>
                </a:solidFill>
              </a:defRPr>
            </a:pPr>
            <a:endParaRPr/>
          </a:p>
        </p:txBody>
      </p:sp>
      <p:sp>
        <p:nvSpPr>
          <p:cNvPr id="11" name="圆角矩形 9">
            <a:extLst>
              <a:ext uri="{FF2B5EF4-FFF2-40B4-BE49-F238E27FC236}">
                <a16:creationId xmlns:a16="http://schemas.microsoft.com/office/drawing/2014/main" id="{0EA1F5FC-4DC2-413F-BDA2-97D999F88168}"/>
              </a:ext>
            </a:extLst>
          </p:cNvPr>
          <p:cNvSpPr/>
          <p:nvPr/>
        </p:nvSpPr>
        <p:spPr>
          <a:xfrm rot="18823032">
            <a:off x="1179253" y="3945272"/>
            <a:ext cx="1612904" cy="1620052"/>
          </a:xfrm>
          <a:prstGeom prst="roundRect">
            <a:avLst>
              <a:gd name="adj" fmla="val 10158"/>
            </a:avLst>
          </a:prstGeom>
          <a:solidFill>
            <a:srgbClr val="00B0F0"/>
          </a:solidFill>
          <a:ln w="158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5">
            <a:extLst>
              <a:ext uri="{FF2B5EF4-FFF2-40B4-BE49-F238E27FC236}">
                <a16:creationId xmlns:a16="http://schemas.microsoft.com/office/drawing/2014/main" id="{843B7A2B-D528-485E-9D8F-96059ABBA31D}"/>
              </a:ext>
            </a:extLst>
          </p:cNvPr>
          <p:cNvSpPr txBox="1"/>
          <p:nvPr/>
        </p:nvSpPr>
        <p:spPr>
          <a:xfrm flipH="1">
            <a:off x="1522128" y="4154639"/>
            <a:ext cx="952505" cy="1415772"/>
          </a:xfrm>
          <a:prstGeom prst="rect">
            <a:avLst/>
          </a:prstGeom>
          <a:noFill/>
        </p:spPr>
        <p:txBody>
          <a:bodyPr wrap="none" rtlCol="0">
            <a:spAutoFit/>
          </a:bodyPr>
          <a:lstStyle/>
          <a:p>
            <a:r>
              <a:rPr lang="en-US" altLang="zh-CN" sz="6600" b="1" dirty="0">
                <a:solidFill>
                  <a:srgbClr val="FFFFFF"/>
                </a:solidFill>
                <a:latin typeface="Agency FB" panose="020B0503020202020204" pitchFamily="34" charset="0"/>
                <a:ea typeface="微软雅黑" panose="020B0503020204020204" pitchFamily="34" charset="-122"/>
                <a:cs typeface="Aharoni" panose="02010803020104030203" pitchFamily="2" charset="-79"/>
              </a:rPr>
              <a:t>02</a:t>
            </a:r>
            <a:endParaRPr lang="zh-CN" altLang="en-US" sz="6600" b="1" dirty="0">
              <a:solidFill>
                <a:srgbClr val="FFFFFF"/>
              </a:solidFill>
              <a:latin typeface="Agency FB" panose="020B0503020202020204" pitchFamily="34" charset="0"/>
              <a:ea typeface="微软雅黑" panose="020B0503020204020204" pitchFamily="34" charset="-122"/>
              <a:cs typeface="Aharoni" panose="02010803020104030203" pitchFamily="2" charset="-79"/>
            </a:endParaRPr>
          </a:p>
          <a:p>
            <a:endParaRPr lang="zh-CN" altLang="en-US" sz="2000" dirty="0">
              <a:solidFill>
                <a:srgbClr val="0170C1"/>
              </a:solidFill>
              <a:latin typeface="Gulim" panose="020B0600000101010101" pitchFamily="34" charset="-127"/>
              <a:ea typeface="Gulim" panose="020B0600000101010101" pitchFamily="34" charset="-127"/>
            </a:endParaRPr>
          </a:p>
        </p:txBody>
      </p:sp>
      <p:sp>
        <p:nvSpPr>
          <p:cNvPr id="18" name="矩形 17"/>
          <p:cNvSpPr/>
          <p:nvPr/>
        </p:nvSpPr>
        <p:spPr>
          <a:xfrm>
            <a:off x="2204676" y="4081004"/>
            <a:ext cx="5286458" cy="1098249"/>
          </a:xfrm>
          <a:prstGeom prst="rect">
            <a:avLst/>
          </a:prstGeom>
          <a:noFill/>
          <a:ln>
            <a:noFill/>
          </a:ln>
        </p:spPr>
        <p:txBody>
          <a:bodyPr vert="horz" wrap="square" lIns="0" tIns="0" rIns="0" bIns="0" numCol="1" anchor="t" anchorCtr="0" compatLnSpc="1">
            <a:spAutoFit/>
          </a:bodyPr>
          <a:lstStyle/>
          <a:p>
            <a:pPr marR="0" lvl="0" indent="0" algn="ctr" fontAlgn="base">
              <a:lnSpc>
                <a:spcPct val="150000"/>
              </a:lnSpc>
              <a:spcBef>
                <a:spcPct val="0"/>
              </a:spcBef>
              <a:spcAft>
                <a:spcPct val="0"/>
              </a:spcAft>
              <a:buClrTx/>
              <a:buSzTx/>
              <a:buFont typeface="Arial" panose="020B0604020202020204" pitchFamily="34" charset="0"/>
              <a:buNone/>
              <a:defRPr/>
            </a:pPr>
            <a:r>
              <a:rPr lang="zh-CN" altLang="en-US" sz="5400" b="1" kern="2400" dirty="0">
                <a:solidFill>
                  <a:schemeClr val="tx1">
                    <a:lumMod val="65000"/>
                    <a:lumOff val="35000"/>
                  </a:schemeClr>
                </a:solidFill>
                <a:latin typeface="Arial" panose="020B0604020202020204"/>
                <a:ea typeface="微软雅黑" panose="020B0503020204020204" charset="-122"/>
                <a:cs typeface="+mn-ea"/>
                <a:sym typeface="+mn-lt"/>
              </a:rPr>
              <a:t>核心概念</a:t>
            </a:r>
          </a:p>
        </p:txBody>
      </p:sp>
    </p:spTree>
    <p:extLst>
      <p:ext uri="{BB962C8B-B14F-4D97-AF65-F5344CB8AC3E}">
        <p14:creationId xmlns:p14="http://schemas.microsoft.com/office/powerpoint/2010/main" val="206451432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3"/>
</p:tagLst>
</file>

<file path=ppt/theme/theme1.xml><?xml version="1.0" encoding="utf-8"?>
<a:theme xmlns:a="http://schemas.openxmlformats.org/drawingml/2006/main" name="Office 主题">
  <a:themeElements>
    <a:clrScheme name="元素">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Gsafety2">
      <a:majorFont>
        <a:latin typeface="Calibri"/>
        <a:ea typeface="华文中宋"/>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6492</TotalTime>
  <Words>2110</Words>
  <Application>Microsoft Office PowerPoint</Application>
  <PresentationFormat>宽屏</PresentationFormat>
  <Paragraphs>231</Paragraphs>
  <Slides>20</Slides>
  <Notes>10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20</vt:i4>
      </vt:variant>
    </vt:vector>
  </HeadingPairs>
  <TitlesOfParts>
    <vt:vector size="36" baseType="lpstr">
      <vt:lpstr>Gulim</vt:lpstr>
      <vt:lpstr>等线</vt:lpstr>
      <vt:lpstr>方正隶二简体</vt:lpstr>
      <vt:lpstr>华文行楷</vt:lpstr>
      <vt:lpstr>华文中宋</vt:lpstr>
      <vt:lpstr>宋体</vt:lpstr>
      <vt:lpstr>微软雅黑</vt:lpstr>
      <vt:lpstr>微软雅黑</vt:lpstr>
      <vt:lpstr>Agency FB</vt:lpstr>
      <vt:lpstr>Aharoni</vt:lpstr>
      <vt:lpstr>Arial</vt:lpstr>
      <vt:lpstr>Calibri</vt:lpstr>
      <vt:lpstr>Elephant</vt:lpstr>
      <vt:lpstr>Franklin Gothic Book</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dc:title>
  <dc:creator>少东</dc:creator>
  <cp:lastModifiedBy>cc</cp:lastModifiedBy>
  <cp:revision>126</cp:revision>
  <dcterms:created xsi:type="dcterms:W3CDTF">2018-05-18T13:25:52Z</dcterms:created>
  <dcterms:modified xsi:type="dcterms:W3CDTF">2020-10-29T17:21:19Z</dcterms:modified>
</cp:coreProperties>
</file>